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4482" r:id="rId5"/>
    <p:sldId id="4485" r:id="rId6"/>
    <p:sldId id="4486" r:id="rId7"/>
    <p:sldId id="4455" r:id="rId8"/>
    <p:sldId id="4490" r:id="rId9"/>
    <p:sldId id="4495" r:id="rId10"/>
    <p:sldId id="4466" r:id="rId11"/>
    <p:sldId id="4475" r:id="rId12"/>
    <p:sldId id="4471" r:id="rId13"/>
    <p:sldId id="4484" r:id="rId14"/>
    <p:sldId id="4476" r:id="rId15"/>
    <p:sldId id="4496" r:id="rId16"/>
    <p:sldId id="4477" r:id="rId17"/>
    <p:sldId id="4483" r:id="rId18"/>
    <p:sldId id="4494" r:id="rId19"/>
    <p:sldId id="4480" r:id="rId20"/>
    <p:sldId id="4487" r:id="rId21"/>
    <p:sldId id="4492" r:id="rId22"/>
    <p:sldId id="4452" r:id="rId23"/>
    <p:sldId id="4479" r:id="rId24"/>
    <p:sldId id="44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BE2C07-6DDC-4DC1-7786-11BDB97DA019}" name="Blake Herrschaft" initials="BH" userId="GzuHUSxA/QbbEvA/vcz6gigzjA5jl5K0lvClOjwW4Ww=" providerId="None"/>
  <p188:author id="{ABB88243-9753-7044-A1ED-B66A3C6B59FC}" name="Peter Mustacich" initials="PM" userId="TwirmlaFHBOXjlcUM0sQxtp9dWdLkeeCrl7Vxidr8LA=" providerId="None"/>
  <p188:author id="{E6120383-BE92-682B-12CA-E1F43FB4A52E}" name="Mayra Vega" initials="MV" userId="VBdH/2qYSGZoT6pgpMiOR2VpAvYFJxnLMEjG2xxRn68=" providerId="None"/>
  <p188:author id="{15923EAC-F580-CCA5-AAB0-98B4D209CA19}" name="Farhad Farahmand" initials="FF" userId="QP7+bXf6BRK7fZiMAFOfrWWHJXoySgRWcfwAo3BWF68=" providerId="None"/>
  <p188:author id="{66DF01F0-4CE1-667E-744A-91BDD0F478F5}" name="ERYN H KIM" initials="EK" userId="WtYPWq5JyZ1ae0bvTRHrUd18cxdjJ1yFSha/5BIpVI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Zoe Elizabeth" initials="ZE" lastIdx="30" clrIdx="6">
    <p:extLst>
      <p:ext uri="{19B8F6BF-5375-455C-9EA6-DF929625EA0E}">
        <p15:presenceInfo xmlns:p15="http://schemas.microsoft.com/office/powerpoint/2012/main" userId="u/gd+YxHex6me3Ju00giX6xOWYztGViALbHF+9Y6NXU=" providerId="None"/>
      </p:ext>
    </p:extLst>
  </p:cmAuthor>
  <p:cmAuthor id="1" name="Farahmand, Farhad" initials="FF" lastIdx="56" clrIdx="0">
    <p:extLst>
      <p:ext uri="{19B8F6BF-5375-455C-9EA6-DF929625EA0E}">
        <p15:presenceInfo xmlns:p15="http://schemas.microsoft.com/office/powerpoint/2012/main" userId="S::FFarahmand@trcsolutions.com::1346c63b-154b-4d8b-8990-456be2dc59cb" providerId="AD"/>
      </p:ext>
    </p:extLst>
  </p:cmAuthor>
  <p:cmAuthor id="8" name="Peter Mustacich" initials="PM" lastIdx="11" clrIdx="7">
    <p:extLst>
      <p:ext uri="{19B8F6BF-5375-455C-9EA6-DF929625EA0E}">
        <p15:presenceInfo xmlns:p15="http://schemas.microsoft.com/office/powerpoint/2012/main" userId="TwirmlaFHBOXjlcUM0sQxtp9dWdLkeeCrl7Vxidr8LA=" providerId="None"/>
      </p:ext>
    </p:extLst>
  </p:cmAuthor>
  <p:cmAuthor id="2" name="Farhad Farahmand" initials="FF" lastIdx="11" clrIdx="1">
    <p:extLst>
      <p:ext uri="{19B8F6BF-5375-455C-9EA6-DF929625EA0E}">
        <p15:presenceInfo xmlns:p15="http://schemas.microsoft.com/office/powerpoint/2012/main" userId="QP7+bXf6BRK7fZiMAFOfrWWHJXoySgRWcfwAo3BWF68=" providerId="None"/>
      </p:ext>
    </p:extLst>
  </p:cmAuthor>
  <p:cmAuthor id="9" name="Gupta, Rohan" initials="GR" lastIdx="1" clrIdx="8">
    <p:extLst>
      <p:ext uri="{19B8F6BF-5375-455C-9EA6-DF929625EA0E}">
        <p15:presenceInfo xmlns:p15="http://schemas.microsoft.com/office/powerpoint/2012/main" userId="S::rgupta@trcsolutions.com::9b23a1a5-b82b-4e85-b681-4056e5870710" providerId="AD"/>
      </p:ext>
    </p:extLst>
  </p:cmAuthor>
  <p:cmAuthor id="3" name="Rafael Reyes" initials="RR" lastIdx="17" clrIdx="2">
    <p:extLst>
      <p:ext uri="{19B8F6BF-5375-455C-9EA6-DF929625EA0E}">
        <p15:presenceInfo xmlns:p15="http://schemas.microsoft.com/office/powerpoint/2012/main" userId="S::rreyes@peninsulacleanenergy.com::398c0570-38be-4820-aeba-ff7d53fa3244" providerId="AD"/>
      </p:ext>
    </p:extLst>
  </p:cmAuthor>
  <p:cmAuthor id="4" name="Blake Herrschaft" initials="BH" lastIdx="25" clrIdx="3">
    <p:extLst>
      <p:ext uri="{19B8F6BF-5375-455C-9EA6-DF929625EA0E}">
        <p15:presenceInfo xmlns:p15="http://schemas.microsoft.com/office/powerpoint/2012/main" userId="GzuHUSxA/QbbEvA/vcz6gigzjA5jl5K0lvClOjwW4Ww=" providerId="None"/>
      </p:ext>
    </p:extLst>
  </p:cmAuthor>
  <p:cmAuthor id="5" name="Phillip Kobernick" initials="PK" lastIdx="14" clrIdx="4">
    <p:extLst>
      <p:ext uri="{19B8F6BF-5375-455C-9EA6-DF929625EA0E}">
        <p15:presenceInfo xmlns:p15="http://schemas.microsoft.com/office/powerpoint/2012/main" userId="tU6/a8X10HbvwtRMBdMYWUqlhRGxyemWYNpfPaL+haI=" providerId="None"/>
      </p:ext>
    </p:extLst>
  </p:cmAuthor>
  <p:cmAuthor id="6" name="Mayra Vega" initials="MV" lastIdx="7" clrIdx="5">
    <p:extLst>
      <p:ext uri="{19B8F6BF-5375-455C-9EA6-DF929625EA0E}">
        <p15:presenceInfo xmlns:p15="http://schemas.microsoft.com/office/powerpoint/2012/main" userId="VBdH/2qYSGZoT6pgpMiOR2VpAvYFJxnLMEjG2xxRn68="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E7B"/>
    <a:srgbClr val="E5DD14"/>
    <a:srgbClr val="10AEBA"/>
    <a:srgbClr val="2CB34A"/>
    <a:srgbClr val="FC4D00"/>
    <a:srgbClr val="003E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F563B-AD46-455D-8383-C77981FE5D39}" v="501" dt="2022-06-07T23:55:50.464"/>
    <p1510:client id="{15BF8D1A-03B6-48FF-A789-6E32D8E55FF3}" v="48" dt="2022-05-04T00:30:02.295"/>
    <p1510:client id="{186380FF-3763-4E78-BD55-31367135890D}" v="9" dt="2022-05-06T22:39:29.143"/>
    <p1510:client id="{1E0FB18A-DD9D-42C7-A314-6A98EFFE2E54}" v="64" dt="2022-05-19T20:37:43.417"/>
    <p1510:client id="{2569A21C-61C6-460A-9549-6BDF79CE7D5A}" v="37" dt="2022-04-25T21:02:47.525"/>
    <p1510:client id="{28A185DE-EB50-452A-8425-48BC85CD646D}" v="102" dt="2022-05-10T18:42:39.204"/>
    <p1510:client id="{35919D3C-DDB2-4E85-AA0F-A841D0B15885}" v="881" dt="2023-01-11T21:13:52.597"/>
    <p1510:client id="{3AE844B2-40AF-4396-B9B7-72AFE7F5BC09}" v="113" dt="2023-01-11T21:57:19.136"/>
    <p1510:client id="{46F31289-6577-4FDA-829A-F5681D4AA6D6}" v="1" dt="2022-09-27T15:56:34.772"/>
    <p1510:client id="{47C6E4BD-AF35-4260-8E84-6C360D18B9BF}" v="810" dt="2022-05-12T00:13:28.289"/>
    <p1510:client id="{60E579D3-BCA9-4B78-A040-760EF706990A}" v="81" dt="2022-05-12T04:38:17.881"/>
    <p1510:client id="{6249994D-2825-4304-9291-AC0DF4E61224}" v="135" dt="2022-05-13T19:02:51.390"/>
    <p1510:client id="{8591ECE7-1D2A-4C98-A11A-D09797B35EFA}" v="322" dt="2022-05-17T18:45:36.331"/>
    <p1510:client id="{990BA04D-4236-4328-9EFE-2D791F542B96}" v="3407" dt="2022-05-04T00:16:06.884"/>
    <p1510:client id="{A2DB2805-75F8-4304-B8BF-E6312286FFC1}" v="804" dt="2022-05-18T21:08:01.894"/>
    <p1510:client id="{A319D173-ECE2-4F6B-8021-BF04B30A45D7}" v="16" dt="2022-06-07T18:57:01.573"/>
    <p1510:client id="{A54E856C-3A45-457C-AB10-7EEB6C900A17}" v="1" dt="2022-04-26T18:56:12.146"/>
    <p1510:client id="{A72C0EEB-B1FB-4DD8-B142-CF092049B481}" v="9" dt="2022-09-27T15:52:33.435"/>
    <p1510:client id="{A99B3F4E-8667-4EAC-A7DB-B73DB361835B}" v="23" dt="2022-05-04T00:21:15.010"/>
    <p1510:client id="{BCCE84B2-11BF-4A70-8E4E-8E825E1FF339}" v="113" dt="2022-06-30T17:32:20.588"/>
    <p1510:client id="{BEA27B31-1A09-4F25-9965-38F63142C5ED}" v="41" dt="2022-05-13T23:50:46.586"/>
    <p1510:client id="{C2341113-A756-4B5B-94A7-2E34273182BB}" v="1" dt="2022-07-19T20:51:51.096"/>
    <p1510:client id="{C50889B2-96F3-47C5-B075-C665BD892E3C}" v="6" dt="2022-05-13T19:08:47.180"/>
    <p1510:client id="{D8E60451-9063-4763-9951-3B2636C89097}" v="90" dt="2022-05-12T23:59:50.728"/>
    <p1510:client id="{D96CB267-5E7F-4D9C-B71F-868E13557E07}" v="25" dt="2022-04-26T17:03:42.475"/>
    <p1510:client id="{DFF1352F-D12D-409C-B2D7-55D20DC98A6E}" v="108" dt="2022-05-13T23:11:10.422"/>
    <p1510:client id="{E4589995-9567-4E56-A41A-369E434C5ED9}" v="5" dt="2022-05-04T16:59:42.951"/>
    <p1510:client id="{F0A56558-9609-4329-AAA1-2CAB7B01CA6C}" v="2" dt="2022-04-26T17:06:31.980"/>
    <p1510:client id="{F20C0745-D5FD-481D-A751-EB06882F5B7B}" v="6" dt="2022-07-19T18:59:58.578"/>
    <p1510:client id="{F73691C2-941E-4D4B-825F-A039E4BED462}" v="50" dt="2022-04-25T20:33:09.929"/>
    <p1510:client id="{FE8CC55F-C763-4AE7-A482-BA89BF354B18}" v="1" dt="2022-06-29T16:23:45.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87215" autoAdjust="0"/>
  </p:normalViewPr>
  <p:slideViewPr>
    <p:cSldViewPr snapToGrid="0">
      <p:cViewPr varScale="1">
        <p:scale>
          <a:sx n="69" d="100"/>
          <a:sy n="69" d="100"/>
        </p:scale>
        <p:origin x="16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ahmand, Farhad" userId="1346c63b-154b-4d8b-8990-456be2dc59cb" providerId="ADAL" clId="{F73691C2-941E-4D4B-825F-A039E4BED462}"/>
    <pc:docChg chg="undo redo custSel addSld delSld modSld sldOrd">
      <pc:chgData name="Farahmand, Farhad" userId="1346c63b-154b-4d8b-8990-456be2dc59cb" providerId="ADAL" clId="{F73691C2-941E-4D4B-825F-A039E4BED462}" dt="2022-04-25T20:33:25.823" v="1581" actId="14100"/>
      <pc:docMkLst>
        <pc:docMk/>
      </pc:docMkLst>
      <pc:sldChg chg="del">
        <pc:chgData name="Farahmand, Farhad" userId="1346c63b-154b-4d8b-8990-456be2dc59cb" providerId="ADAL" clId="{F73691C2-941E-4D4B-825F-A039E4BED462}" dt="2022-04-25T19:34:47.944" v="0" actId="47"/>
        <pc:sldMkLst>
          <pc:docMk/>
          <pc:sldMk cId="3698848244" sldId="257"/>
        </pc:sldMkLst>
      </pc:sldChg>
      <pc:sldChg chg="del">
        <pc:chgData name="Farahmand, Farhad" userId="1346c63b-154b-4d8b-8990-456be2dc59cb" providerId="ADAL" clId="{F73691C2-941E-4D4B-825F-A039E4BED462}" dt="2022-04-25T19:38:34.777" v="124" actId="47"/>
        <pc:sldMkLst>
          <pc:docMk/>
          <pc:sldMk cId="2679263249" sldId="261"/>
        </pc:sldMkLst>
      </pc:sldChg>
      <pc:sldChg chg="del">
        <pc:chgData name="Farahmand, Farhad" userId="1346c63b-154b-4d8b-8990-456be2dc59cb" providerId="ADAL" clId="{F73691C2-941E-4D4B-825F-A039E4BED462}" dt="2022-04-25T19:38:47.799" v="126" actId="47"/>
        <pc:sldMkLst>
          <pc:docMk/>
          <pc:sldMk cId="1321774053" sldId="275"/>
        </pc:sldMkLst>
      </pc:sldChg>
      <pc:sldChg chg="del">
        <pc:chgData name="Farahmand, Farhad" userId="1346c63b-154b-4d8b-8990-456be2dc59cb" providerId="ADAL" clId="{F73691C2-941E-4D4B-825F-A039E4BED462}" dt="2022-04-25T19:38:47.799" v="126" actId="47"/>
        <pc:sldMkLst>
          <pc:docMk/>
          <pc:sldMk cId="2908651060" sldId="277"/>
        </pc:sldMkLst>
      </pc:sldChg>
      <pc:sldChg chg="del">
        <pc:chgData name="Farahmand, Farhad" userId="1346c63b-154b-4d8b-8990-456be2dc59cb" providerId="ADAL" clId="{F73691C2-941E-4D4B-825F-A039E4BED462}" dt="2022-04-25T19:38:34.777" v="124" actId="47"/>
        <pc:sldMkLst>
          <pc:docMk/>
          <pc:sldMk cId="4054212344" sldId="301"/>
        </pc:sldMkLst>
      </pc:sldChg>
      <pc:sldChg chg="del">
        <pc:chgData name="Farahmand, Farhad" userId="1346c63b-154b-4d8b-8990-456be2dc59cb" providerId="ADAL" clId="{F73691C2-941E-4D4B-825F-A039E4BED462}" dt="2022-04-25T19:34:47.944" v="0" actId="47"/>
        <pc:sldMkLst>
          <pc:docMk/>
          <pc:sldMk cId="4126713060" sldId="648"/>
        </pc:sldMkLst>
      </pc:sldChg>
      <pc:sldChg chg="del">
        <pc:chgData name="Farahmand, Farhad" userId="1346c63b-154b-4d8b-8990-456be2dc59cb" providerId="ADAL" clId="{F73691C2-941E-4D4B-825F-A039E4BED462}" dt="2022-04-25T19:38:34.777" v="124" actId="47"/>
        <pc:sldMkLst>
          <pc:docMk/>
          <pc:sldMk cId="3502716643" sldId="2800"/>
        </pc:sldMkLst>
      </pc:sldChg>
      <pc:sldChg chg="del">
        <pc:chgData name="Farahmand, Farhad" userId="1346c63b-154b-4d8b-8990-456be2dc59cb" providerId="ADAL" clId="{F73691C2-941E-4D4B-825F-A039E4BED462}" dt="2022-04-25T20:10:16.488" v="663" actId="47"/>
        <pc:sldMkLst>
          <pc:docMk/>
          <pc:sldMk cId="1944530369" sldId="2804"/>
        </pc:sldMkLst>
      </pc:sldChg>
      <pc:sldChg chg="del">
        <pc:chgData name="Farahmand, Farhad" userId="1346c63b-154b-4d8b-8990-456be2dc59cb" providerId="ADAL" clId="{F73691C2-941E-4D4B-825F-A039E4BED462}" dt="2022-04-25T19:38:47.799" v="126" actId="47"/>
        <pc:sldMkLst>
          <pc:docMk/>
          <pc:sldMk cId="3178673786" sldId="2807"/>
        </pc:sldMkLst>
      </pc:sldChg>
      <pc:sldChg chg="del">
        <pc:chgData name="Farahmand, Farhad" userId="1346c63b-154b-4d8b-8990-456be2dc59cb" providerId="ADAL" clId="{F73691C2-941E-4D4B-825F-A039E4BED462}" dt="2022-04-25T19:38:47.799" v="126" actId="47"/>
        <pc:sldMkLst>
          <pc:docMk/>
          <pc:sldMk cId="2894326928" sldId="2813"/>
        </pc:sldMkLst>
      </pc:sldChg>
      <pc:sldChg chg="del">
        <pc:chgData name="Farahmand, Farhad" userId="1346c63b-154b-4d8b-8990-456be2dc59cb" providerId="ADAL" clId="{F73691C2-941E-4D4B-825F-A039E4BED462}" dt="2022-04-25T19:38:47.799" v="126" actId="47"/>
        <pc:sldMkLst>
          <pc:docMk/>
          <pc:sldMk cId="844102722" sldId="2817"/>
        </pc:sldMkLst>
      </pc:sldChg>
      <pc:sldChg chg="del">
        <pc:chgData name="Farahmand, Farhad" userId="1346c63b-154b-4d8b-8990-456be2dc59cb" providerId="ADAL" clId="{F73691C2-941E-4D4B-825F-A039E4BED462}" dt="2022-04-25T19:39:09.719" v="128" actId="2696"/>
        <pc:sldMkLst>
          <pc:docMk/>
          <pc:sldMk cId="1018978959" sldId="2823"/>
        </pc:sldMkLst>
      </pc:sldChg>
      <pc:sldChg chg="addSp delSp modSp add del mod">
        <pc:chgData name="Farahmand, Farhad" userId="1346c63b-154b-4d8b-8990-456be2dc59cb" providerId="ADAL" clId="{F73691C2-941E-4D4B-825F-A039E4BED462}" dt="2022-04-25T19:39:42.458" v="132" actId="47"/>
        <pc:sldMkLst>
          <pc:docMk/>
          <pc:sldMk cId="3442918969" sldId="2823"/>
        </pc:sldMkLst>
        <pc:spChg chg="del">
          <ac:chgData name="Farahmand, Farhad" userId="1346c63b-154b-4d8b-8990-456be2dc59cb" providerId="ADAL" clId="{F73691C2-941E-4D4B-825F-A039E4BED462}" dt="2022-04-25T19:39:20.052" v="131" actId="478"/>
          <ac:spMkLst>
            <pc:docMk/>
            <pc:sldMk cId="3442918969" sldId="2823"/>
            <ac:spMk id="3" creationId="{738F13B1-6B90-41EF-A4CF-6D390CDA31B9}"/>
          </ac:spMkLst>
        </pc:spChg>
        <pc:spChg chg="add mod">
          <ac:chgData name="Farahmand, Farhad" userId="1346c63b-154b-4d8b-8990-456be2dc59cb" providerId="ADAL" clId="{F73691C2-941E-4D4B-825F-A039E4BED462}" dt="2022-04-25T19:39:20.052" v="131" actId="478"/>
          <ac:spMkLst>
            <pc:docMk/>
            <pc:sldMk cId="3442918969" sldId="2823"/>
            <ac:spMk id="4" creationId="{F3911C43-8601-4A6D-8871-AD31DA8FD748}"/>
          </ac:spMkLst>
        </pc:spChg>
      </pc:sldChg>
      <pc:sldChg chg="del">
        <pc:chgData name="Farahmand, Farhad" userId="1346c63b-154b-4d8b-8990-456be2dc59cb" providerId="ADAL" clId="{F73691C2-941E-4D4B-825F-A039E4BED462}" dt="2022-04-25T19:34:47.944" v="0" actId="47"/>
        <pc:sldMkLst>
          <pc:docMk/>
          <pc:sldMk cId="2580401726" sldId="2825"/>
        </pc:sldMkLst>
      </pc:sldChg>
      <pc:sldChg chg="del">
        <pc:chgData name="Farahmand, Farhad" userId="1346c63b-154b-4d8b-8990-456be2dc59cb" providerId="ADAL" clId="{F73691C2-941E-4D4B-825F-A039E4BED462}" dt="2022-04-25T19:38:40.913" v="125" actId="47"/>
        <pc:sldMkLst>
          <pc:docMk/>
          <pc:sldMk cId="4283096017" sldId="2826"/>
        </pc:sldMkLst>
      </pc:sldChg>
      <pc:sldChg chg="del">
        <pc:chgData name="Farahmand, Farhad" userId="1346c63b-154b-4d8b-8990-456be2dc59cb" providerId="ADAL" clId="{F73691C2-941E-4D4B-825F-A039E4BED462}" dt="2022-04-25T19:38:47.799" v="126" actId="47"/>
        <pc:sldMkLst>
          <pc:docMk/>
          <pc:sldMk cId="4233597417" sldId="2827"/>
        </pc:sldMkLst>
      </pc:sldChg>
      <pc:sldChg chg="addSp delSp modSp add del mod">
        <pc:chgData name="Farahmand, Farhad" userId="1346c63b-154b-4d8b-8990-456be2dc59cb" providerId="ADAL" clId="{F73691C2-941E-4D4B-825F-A039E4BED462}" dt="2022-04-25T19:39:42.458" v="132" actId="47"/>
        <pc:sldMkLst>
          <pc:docMk/>
          <pc:sldMk cId="1278178473" sldId="2828"/>
        </pc:sldMkLst>
        <pc:spChg chg="del">
          <ac:chgData name="Farahmand, Farhad" userId="1346c63b-154b-4d8b-8990-456be2dc59cb" providerId="ADAL" clId="{F73691C2-941E-4D4B-825F-A039E4BED462}" dt="2022-04-25T19:39:17.884" v="130" actId="478"/>
          <ac:spMkLst>
            <pc:docMk/>
            <pc:sldMk cId="1278178473" sldId="2828"/>
            <ac:spMk id="3" creationId="{738F13B1-6B90-41EF-A4CF-6D390CDA31B9}"/>
          </ac:spMkLst>
        </pc:spChg>
        <pc:spChg chg="add mod">
          <ac:chgData name="Farahmand, Farhad" userId="1346c63b-154b-4d8b-8990-456be2dc59cb" providerId="ADAL" clId="{F73691C2-941E-4D4B-825F-A039E4BED462}" dt="2022-04-25T19:39:17.884" v="130" actId="478"/>
          <ac:spMkLst>
            <pc:docMk/>
            <pc:sldMk cId="1278178473" sldId="2828"/>
            <ac:spMk id="4" creationId="{2A30A7AE-B575-4AF0-8D6B-CB7CC25CF542}"/>
          </ac:spMkLst>
        </pc:spChg>
      </pc:sldChg>
      <pc:sldChg chg="del">
        <pc:chgData name="Farahmand, Farhad" userId="1346c63b-154b-4d8b-8990-456be2dc59cb" providerId="ADAL" clId="{F73691C2-941E-4D4B-825F-A039E4BED462}" dt="2022-04-25T19:39:09.719" v="128" actId="2696"/>
        <pc:sldMkLst>
          <pc:docMk/>
          <pc:sldMk cId="2051322319" sldId="2828"/>
        </pc:sldMkLst>
      </pc:sldChg>
      <pc:sldChg chg="del">
        <pc:chgData name="Farahmand, Farhad" userId="1346c63b-154b-4d8b-8990-456be2dc59cb" providerId="ADAL" clId="{F73691C2-941E-4D4B-825F-A039E4BED462}" dt="2022-04-25T19:38:52.941" v="127" actId="47"/>
        <pc:sldMkLst>
          <pc:docMk/>
          <pc:sldMk cId="1356453134" sldId="2830"/>
        </pc:sldMkLst>
      </pc:sldChg>
      <pc:sldChg chg="del">
        <pc:chgData name="Farahmand, Farhad" userId="1346c63b-154b-4d8b-8990-456be2dc59cb" providerId="ADAL" clId="{F73691C2-941E-4D4B-825F-A039E4BED462}" dt="2022-04-25T19:38:47.799" v="126" actId="47"/>
        <pc:sldMkLst>
          <pc:docMk/>
          <pc:sldMk cId="1127568281" sldId="2831"/>
        </pc:sldMkLst>
      </pc:sldChg>
      <pc:sldChg chg="add del">
        <pc:chgData name="Farahmand, Farhad" userId="1346c63b-154b-4d8b-8990-456be2dc59cb" providerId="ADAL" clId="{F73691C2-941E-4D4B-825F-A039E4BED462}" dt="2022-04-25T20:17:40.031" v="834" actId="47"/>
        <pc:sldMkLst>
          <pc:docMk/>
          <pc:sldMk cId="104440530" sldId="4451"/>
        </pc:sldMkLst>
      </pc:sldChg>
      <pc:sldChg chg="addSp modSp add mod">
        <pc:chgData name="Farahmand, Farhad" userId="1346c63b-154b-4d8b-8990-456be2dc59cb" providerId="ADAL" clId="{F73691C2-941E-4D4B-825F-A039E4BED462}" dt="2022-04-25T20:33:25.823" v="1581" actId="14100"/>
        <pc:sldMkLst>
          <pc:docMk/>
          <pc:sldMk cId="145056937" sldId="4452"/>
        </pc:sldMkLst>
        <pc:spChg chg="mod">
          <ac:chgData name="Farahmand, Farhad" userId="1346c63b-154b-4d8b-8990-456be2dc59cb" providerId="ADAL" clId="{F73691C2-941E-4D4B-825F-A039E4BED462}" dt="2022-04-25T20:33:02.442" v="1540" actId="1076"/>
          <ac:spMkLst>
            <pc:docMk/>
            <pc:sldMk cId="145056937" sldId="4452"/>
            <ac:spMk id="4" creationId="{F36B1ADA-323E-4096-88FF-0A4FB182EF93}"/>
          </ac:spMkLst>
        </pc:spChg>
        <pc:spChg chg="add mod">
          <ac:chgData name="Farahmand, Farhad" userId="1346c63b-154b-4d8b-8990-456be2dc59cb" providerId="ADAL" clId="{F73691C2-941E-4D4B-825F-A039E4BED462}" dt="2022-04-25T20:33:25.823" v="1581" actId="14100"/>
          <ac:spMkLst>
            <pc:docMk/>
            <pc:sldMk cId="145056937" sldId="4452"/>
            <ac:spMk id="6" creationId="{50EFC2D5-79A0-4A05-B2F5-62F16B7ACDA5}"/>
          </ac:spMkLst>
        </pc:spChg>
        <pc:spChg chg="mod">
          <ac:chgData name="Farahmand, Farhad" userId="1346c63b-154b-4d8b-8990-456be2dc59cb" providerId="ADAL" clId="{F73691C2-941E-4D4B-825F-A039E4BED462}" dt="2022-04-25T20:24:12.686" v="1259" actId="20577"/>
          <ac:spMkLst>
            <pc:docMk/>
            <pc:sldMk cId="145056937" sldId="4452"/>
            <ac:spMk id="7" creationId="{9AC8F8C3-04A6-4CE5-90EC-5D659A592D0C}"/>
          </ac:spMkLst>
        </pc:spChg>
        <pc:spChg chg="add mod">
          <ac:chgData name="Farahmand, Farhad" userId="1346c63b-154b-4d8b-8990-456be2dc59cb" providerId="ADAL" clId="{F73691C2-941E-4D4B-825F-A039E4BED462}" dt="2022-04-25T20:33:21.620" v="1580" actId="20577"/>
          <ac:spMkLst>
            <pc:docMk/>
            <pc:sldMk cId="145056937" sldId="4452"/>
            <ac:spMk id="8" creationId="{EC14677E-24D1-4072-BC8F-352381F8545A}"/>
          </ac:spMkLst>
        </pc:spChg>
        <pc:picChg chg="add mod">
          <ac:chgData name="Farahmand, Farhad" userId="1346c63b-154b-4d8b-8990-456be2dc59cb" providerId="ADAL" clId="{F73691C2-941E-4D4B-825F-A039E4BED462}" dt="2022-04-25T20:31:43.749" v="1504" actId="1076"/>
          <ac:picMkLst>
            <pc:docMk/>
            <pc:sldMk cId="145056937" sldId="4452"/>
            <ac:picMk id="5" creationId="{E84238FA-0488-4E99-838A-EE0B3931C0F3}"/>
          </ac:picMkLst>
        </pc:picChg>
      </pc:sldChg>
      <pc:sldChg chg="addSp modSp mod modAnim modNotesTx">
        <pc:chgData name="Farahmand, Farhad" userId="1346c63b-154b-4d8b-8990-456be2dc59cb" providerId="ADAL" clId="{F73691C2-941E-4D4B-825F-A039E4BED462}" dt="2022-04-25T20:22:43.911" v="1204" actId="6549"/>
        <pc:sldMkLst>
          <pc:docMk/>
          <pc:sldMk cId="1049232451" sldId="4455"/>
        </pc:sldMkLst>
        <pc:spChg chg="add mod">
          <ac:chgData name="Farahmand, Farhad" userId="1346c63b-154b-4d8b-8990-456be2dc59cb" providerId="ADAL" clId="{F73691C2-941E-4D4B-825F-A039E4BED462}" dt="2022-04-25T19:37:07.782" v="25" actId="1035"/>
          <ac:spMkLst>
            <pc:docMk/>
            <pc:sldMk cId="1049232451" sldId="4455"/>
            <ac:spMk id="20" creationId="{4A538253-2AA0-452F-A9D8-36801BCDE9D3}"/>
          </ac:spMkLst>
        </pc:spChg>
        <pc:spChg chg="mod">
          <ac:chgData name="Farahmand, Farhad" userId="1346c63b-154b-4d8b-8990-456be2dc59cb" providerId="ADAL" clId="{F73691C2-941E-4D4B-825F-A039E4BED462}" dt="2022-04-25T19:35:00.833" v="1" actId="20577"/>
          <ac:spMkLst>
            <pc:docMk/>
            <pc:sldMk cId="1049232451" sldId="4455"/>
            <ac:spMk id="25" creationId="{FF20F908-14C4-4237-BB5A-CC45902D05AA}"/>
          </ac:spMkLst>
        </pc:spChg>
      </pc:sldChg>
      <pc:sldChg chg="del">
        <pc:chgData name="Farahmand, Farhad" userId="1346c63b-154b-4d8b-8990-456be2dc59cb" providerId="ADAL" clId="{F73691C2-941E-4D4B-825F-A039E4BED462}" dt="2022-04-25T19:38:34.777" v="124" actId="47"/>
        <pc:sldMkLst>
          <pc:docMk/>
          <pc:sldMk cId="2112710265" sldId="4459"/>
        </pc:sldMkLst>
      </pc:sldChg>
      <pc:sldChg chg="del">
        <pc:chgData name="Farahmand, Farhad" userId="1346c63b-154b-4d8b-8990-456be2dc59cb" providerId="ADAL" clId="{F73691C2-941E-4D4B-825F-A039E4BED462}" dt="2022-04-25T19:38:34.777" v="124" actId="47"/>
        <pc:sldMkLst>
          <pc:docMk/>
          <pc:sldMk cId="3204951838" sldId="4460"/>
        </pc:sldMkLst>
      </pc:sldChg>
      <pc:sldChg chg="del">
        <pc:chgData name="Farahmand, Farhad" userId="1346c63b-154b-4d8b-8990-456be2dc59cb" providerId="ADAL" clId="{F73691C2-941E-4D4B-825F-A039E4BED462}" dt="2022-04-25T19:38:34.777" v="124" actId="47"/>
        <pc:sldMkLst>
          <pc:docMk/>
          <pc:sldMk cId="3500341948" sldId="4461"/>
        </pc:sldMkLst>
      </pc:sldChg>
      <pc:sldChg chg="del">
        <pc:chgData name="Farahmand, Farhad" userId="1346c63b-154b-4d8b-8990-456be2dc59cb" providerId="ADAL" clId="{F73691C2-941E-4D4B-825F-A039E4BED462}" dt="2022-04-25T19:38:47.799" v="126" actId="47"/>
        <pc:sldMkLst>
          <pc:docMk/>
          <pc:sldMk cId="626993416" sldId="4462"/>
        </pc:sldMkLst>
      </pc:sldChg>
      <pc:sldChg chg="del">
        <pc:chgData name="Farahmand, Farhad" userId="1346c63b-154b-4d8b-8990-456be2dc59cb" providerId="ADAL" clId="{F73691C2-941E-4D4B-825F-A039E4BED462}" dt="2022-04-25T20:10:13.865" v="661" actId="47"/>
        <pc:sldMkLst>
          <pc:docMk/>
          <pc:sldMk cId="3150781480" sldId="4463"/>
        </pc:sldMkLst>
      </pc:sldChg>
      <pc:sldChg chg="del">
        <pc:chgData name="Farahmand, Farhad" userId="1346c63b-154b-4d8b-8990-456be2dc59cb" providerId="ADAL" clId="{F73691C2-941E-4D4B-825F-A039E4BED462}" dt="2022-04-25T20:10:15.137" v="662" actId="47"/>
        <pc:sldMkLst>
          <pc:docMk/>
          <pc:sldMk cId="2318528269" sldId="4464"/>
        </pc:sldMkLst>
      </pc:sldChg>
      <pc:sldChg chg="del">
        <pc:chgData name="Farahmand, Farhad" userId="1346c63b-154b-4d8b-8990-456be2dc59cb" providerId="ADAL" clId="{F73691C2-941E-4D4B-825F-A039E4BED462}" dt="2022-04-25T19:34:47.944" v="0" actId="47"/>
        <pc:sldMkLst>
          <pc:docMk/>
          <pc:sldMk cId="3731276136" sldId="4465"/>
        </pc:sldMkLst>
      </pc:sldChg>
      <pc:sldChg chg="del">
        <pc:chgData name="Farahmand, Farhad" userId="1346c63b-154b-4d8b-8990-456be2dc59cb" providerId="ADAL" clId="{F73691C2-941E-4D4B-825F-A039E4BED462}" dt="2022-04-25T19:38:47.799" v="126" actId="47"/>
        <pc:sldMkLst>
          <pc:docMk/>
          <pc:sldMk cId="4266987472" sldId="4467"/>
        </pc:sldMkLst>
      </pc:sldChg>
      <pc:sldChg chg="del">
        <pc:chgData name="Farahmand, Farhad" userId="1346c63b-154b-4d8b-8990-456be2dc59cb" providerId="ADAL" clId="{F73691C2-941E-4D4B-825F-A039E4BED462}" dt="2022-04-25T19:38:47.799" v="126" actId="47"/>
        <pc:sldMkLst>
          <pc:docMk/>
          <pc:sldMk cId="400841743" sldId="4468"/>
        </pc:sldMkLst>
      </pc:sldChg>
      <pc:sldChg chg="del">
        <pc:chgData name="Farahmand, Farhad" userId="1346c63b-154b-4d8b-8990-456be2dc59cb" providerId="ADAL" clId="{F73691C2-941E-4D4B-825F-A039E4BED462}" dt="2022-04-25T19:38:47.799" v="126" actId="47"/>
        <pc:sldMkLst>
          <pc:docMk/>
          <pc:sldMk cId="3564101866" sldId="4469"/>
        </pc:sldMkLst>
      </pc:sldChg>
      <pc:sldChg chg="addSp delSp modSp mod addCm">
        <pc:chgData name="Farahmand, Farhad" userId="1346c63b-154b-4d8b-8990-456be2dc59cb" providerId="ADAL" clId="{F73691C2-941E-4D4B-825F-A039E4BED462}" dt="2022-04-25T20:30:33.206" v="1476" actId="14100"/>
        <pc:sldMkLst>
          <pc:docMk/>
          <pc:sldMk cId="2954520143" sldId="4471"/>
        </pc:sldMkLst>
        <pc:spChg chg="add del">
          <ac:chgData name="Farahmand, Farhad" userId="1346c63b-154b-4d8b-8990-456be2dc59cb" providerId="ADAL" clId="{F73691C2-941E-4D4B-825F-A039E4BED462}" dt="2022-04-25T20:25:56.021" v="1277" actId="478"/>
          <ac:spMkLst>
            <pc:docMk/>
            <pc:sldMk cId="2954520143" sldId="4471"/>
            <ac:spMk id="4" creationId="{6F612CF7-6ACD-4FDA-B3F9-AA4BEA90F189}"/>
          </ac:spMkLst>
        </pc:spChg>
        <pc:spChg chg="add mod">
          <ac:chgData name="Farahmand, Farhad" userId="1346c63b-154b-4d8b-8990-456be2dc59cb" providerId="ADAL" clId="{F73691C2-941E-4D4B-825F-A039E4BED462}" dt="2022-04-25T20:30:33.206" v="1476" actId="14100"/>
          <ac:spMkLst>
            <pc:docMk/>
            <pc:sldMk cId="2954520143" sldId="4471"/>
            <ac:spMk id="6" creationId="{6943C087-DF41-4083-AB86-9267E7B9307C}"/>
          </ac:spMkLst>
        </pc:spChg>
      </pc:sldChg>
      <pc:sldChg chg="del">
        <pc:chgData name="Farahmand, Farhad" userId="1346c63b-154b-4d8b-8990-456be2dc59cb" providerId="ADAL" clId="{F73691C2-941E-4D4B-825F-A039E4BED462}" dt="2022-04-25T19:39:54.340" v="133" actId="47"/>
        <pc:sldMkLst>
          <pc:docMk/>
          <pc:sldMk cId="1110919344" sldId="4472"/>
        </pc:sldMkLst>
      </pc:sldChg>
      <pc:sldChg chg="del">
        <pc:chgData name="Farahmand, Farhad" userId="1346c63b-154b-4d8b-8990-456be2dc59cb" providerId="ADAL" clId="{F73691C2-941E-4D4B-825F-A039E4BED462}" dt="2022-04-25T19:37:19.651" v="26" actId="47"/>
        <pc:sldMkLst>
          <pc:docMk/>
          <pc:sldMk cId="1130775117" sldId="4474"/>
        </pc:sldMkLst>
      </pc:sldChg>
      <pc:sldChg chg="modSp mod modNotesTx">
        <pc:chgData name="Farahmand, Farhad" userId="1346c63b-154b-4d8b-8990-456be2dc59cb" providerId="ADAL" clId="{F73691C2-941E-4D4B-825F-A039E4BED462}" dt="2022-04-25T20:19:26.007" v="881" actId="20577"/>
        <pc:sldMkLst>
          <pc:docMk/>
          <pc:sldMk cId="1114290878" sldId="4476"/>
        </pc:sldMkLst>
        <pc:spChg chg="mod">
          <ac:chgData name="Farahmand, Farhad" userId="1346c63b-154b-4d8b-8990-456be2dc59cb" providerId="ADAL" clId="{F73691C2-941E-4D4B-825F-A039E4BED462}" dt="2022-04-25T20:16:54.384" v="832" actId="20577"/>
          <ac:spMkLst>
            <pc:docMk/>
            <pc:sldMk cId="1114290878" sldId="4476"/>
            <ac:spMk id="5" creationId="{732825D6-B96D-49D0-829E-8AE09194792D}"/>
          </ac:spMkLst>
        </pc:spChg>
        <pc:spChg chg="mod">
          <ac:chgData name="Farahmand, Farhad" userId="1346c63b-154b-4d8b-8990-456be2dc59cb" providerId="ADAL" clId="{F73691C2-941E-4D4B-825F-A039E4BED462}" dt="2022-04-25T19:51:22.535" v="231" actId="20577"/>
          <ac:spMkLst>
            <pc:docMk/>
            <pc:sldMk cId="1114290878" sldId="4476"/>
            <ac:spMk id="8" creationId="{2583D626-ED6D-4E81-BD83-A68147E5C704}"/>
          </ac:spMkLst>
        </pc:spChg>
        <pc:spChg chg="mod">
          <ac:chgData name="Farahmand, Farhad" userId="1346c63b-154b-4d8b-8990-456be2dc59cb" providerId="ADAL" clId="{F73691C2-941E-4D4B-825F-A039E4BED462}" dt="2022-04-25T19:41:35.060" v="189" actId="20577"/>
          <ac:spMkLst>
            <pc:docMk/>
            <pc:sldMk cId="1114290878" sldId="4476"/>
            <ac:spMk id="9" creationId="{099F2F3A-B178-450B-A02E-383037B7A806}"/>
          </ac:spMkLst>
        </pc:spChg>
        <pc:spChg chg="mod">
          <ac:chgData name="Farahmand, Farhad" userId="1346c63b-154b-4d8b-8990-456be2dc59cb" providerId="ADAL" clId="{F73691C2-941E-4D4B-825F-A039E4BED462}" dt="2022-04-25T20:12:41.868" v="672" actId="207"/>
          <ac:spMkLst>
            <pc:docMk/>
            <pc:sldMk cId="1114290878" sldId="4476"/>
            <ac:spMk id="14" creationId="{F5A3642C-22FF-4DC9-B738-1C593D267290}"/>
          </ac:spMkLst>
        </pc:spChg>
        <pc:spChg chg="mod">
          <ac:chgData name="Farahmand, Farhad" userId="1346c63b-154b-4d8b-8990-456be2dc59cb" providerId="ADAL" clId="{F73691C2-941E-4D4B-825F-A039E4BED462}" dt="2022-04-25T20:13:50.578" v="723" actId="20577"/>
          <ac:spMkLst>
            <pc:docMk/>
            <pc:sldMk cId="1114290878" sldId="4476"/>
            <ac:spMk id="16" creationId="{37F8FDBC-914B-4C2C-8743-47C1D193219E}"/>
          </ac:spMkLst>
        </pc:spChg>
        <pc:spChg chg="mod">
          <ac:chgData name="Farahmand, Farhad" userId="1346c63b-154b-4d8b-8990-456be2dc59cb" providerId="ADAL" clId="{F73691C2-941E-4D4B-825F-A039E4BED462}" dt="2022-04-25T20:13:43.730" v="718" actId="20577"/>
          <ac:spMkLst>
            <pc:docMk/>
            <pc:sldMk cId="1114290878" sldId="4476"/>
            <ac:spMk id="17" creationId="{7ABA86EB-5BD3-453B-A8B4-B7D052FEED49}"/>
          </ac:spMkLst>
        </pc:spChg>
        <pc:spChg chg="mod">
          <ac:chgData name="Farahmand, Farhad" userId="1346c63b-154b-4d8b-8990-456be2dc59cb" providerId="ADAL" clId="{F73691C2-941E-4D4B-825F-A039E4BED462}" dt="2022-04-25T20:19:26.007" v="881" actId="20577"/>
          <ac:spMkLst>
            <pc:docMk/>
            <pc:sldMk cId="1114290878" sldId="4476"/>
            <ac:spMk id="20" creationId="{1A22F532-5026-4100-8163-4CBA0BABB390}"/>
          </ac:spMkLst>
        </pc:spChg>
      </pc:sldChg>
      <pc:sldChg chg="modSp mod">
        <pc:chgData name="Farahmand, Farhad" userId="1346c63b-154b-4d8b-8990-456be2dc59cb" providerId="ADAL" clId="{F73691C2-941E-4D4B-825F-A039E4BED462}" dt="2022-04-25T20:28:38.838" v="1473" actId="1076"/>
        <pc:sldMkLst>
          <pc:docMk/>
          <pc:sldMk cId="3418469407" sldId="4477"/>
        </pc:sldMkLst>
        <pc:spChg chg="mod">
          <ac:chgData name="Farahmand, Farhad" userId="1346c63b-154b-4d8b-8990-456be2dc59cb" providerId="ADAL" clId="{F73691C2-941E-4D4B-825F-A039E4BED462}" dt="2022-04-25T20:28:32.167" v="1470" actId="20577"/>
          <ac:spMkLst>
            <pc:docMk/>
            <pc:sldMk cId="3418469407" sldId="4477"/>
            <ac:spMk id="5" creationId="{C04E57FC-E897-4C8F-AF0C-4607CB93ED9B}"/>
          </ac:spMkLst>
        </pc:spChg>
        <pc:picChg chg="mod">
          <ac:chgData name="Farahmand, Farhad" userId="1346c63b-154b-4d8b-8990-456be2dc59cb" providerId="ADAL" clId="{F73691C2-941E-4D4B-825F-A039E4BED462}" dt="2022-04-25T20:28:38.838" v="1473" actId="1076"/>
          <ac:picMkLst>
            <pc:docMk/>
            <pc:sldMk cId="3418469407" sldId="4477"/>
            <ac:picMk id="6" creationId="{7B339C7F-F042-4079-9B71-576801D193F2}"/>
          </ac:picMkLst>
        </pc:picChg>
        <pc:picChg chg="mod">
          <ac:chgData name="Farahmand, Farhad" userId="1346c63b-154b-4d8b-8990-456be2dc59cb" providerId="ADAL" clId="{F73691C2-941E-4D4B-825F-A039E4BED462}" dt="2022-04-25T20:28:36.582" v="1472" actId="1076"/>
          <ac:picMkLst>
            <pc:docMk/>
            <pc:sldMk cId="3418469407" sldId="4477"/>
            <ac:picMk id="8" creationId="{23905DA9-0B5D-4620-ADAA-204968020266}"/>
          </ac:picMkLst>
        </pc:picChg>
        <pc:picChg chg="mod">
          <ac:chgData name="Farahmand, Farhad" userId="1346c63b-154b-4d8b-8990-456be2dc59cb" providerId="ADAL" clId="{F73691C2-941E-4D4B-825F-A039E4BED462}" dt="2022-04-25T20:28:35.451" v="1471" actId="1076"/>
          <ac:picMkLst>
            <pc:docMk/>
            <pc:sldMk cId="3418469407" sldId="4477"/>
            <ac:picMk id="10" creationId="{27D5DF9E-CC48-42BC-A341-5F832F639744}"/>
          </ac:picMkLst>
        </pc:picChg>
      </pc:sldChg>
      <pc:sldChg chg="modSp mod">
        <pc:chgData name="Farahmand, Farhad" userId="1346c63b-154b-4d8b-8990-456be2dc59cb" providerId="ADAL" clId="{F73691C2-941E-4D4B-825F-A039E4BED462}" dt="2022-04-25T20:23:34.520" v="1210" actId="27636"/>
        <pc:sldMkLst>
          <pc:docMk/>
          <pc:sldMk cId="2254358142" sldId="4479"/>
        </pc:sldMkLst>
        <pc:spChg chg="mod">
          <ac:chgData name="Farahmand, Farhad" userId="1346c63b-154b-4d8b-8990-456be2dc59cb" providerId="ADAL" clId="{F73691C2-941E-4D4B-825F-A039E4BED462}" dt="2022-04-25T20:23:34.520" v="1210" actId="27636"/>
          <ac:spMkLst>
            <pc:docMk/>
            <pc:sldMk cId="2254358142" sldId="4479"/>
            <ac:spMk id="6" creationId="{32CFDED4-53C3-445E-AE8A-183C659883EF}"/>
          </ac:spMkLst>
        </pc:spChg>
      </pc:sldChg>
      <pc:sldChg chg="del">
        <pc:chgData name="Farahmand, Farhad" userId="1346c63b-154b-4d8b-8990-456be2dc59cb" providerId="ADAL" clId="{F73691C2-941E-4D4B-825F-A039E4BED462}" dt="2022-04-25T19:38:34.777" v="124" actId="47"/>
        <pc:sldMkLst>
          <pc:docMk/>
          <pc:sldMk cId="3957305389" sldId="4481"/>
        </pc:sldMkLst>
      </pc:sldChg>
      <pc:sldChg chg="modSp mod">
        <pc:chgData name="Farahmand, Farhad" userId="1346c63b-154b-4d8b-8990-456be2dc59cb" providerId="ADAL" clId="{F73691C2-941E-4D4B-825F-A039E4BED462}" dt="2022-04-25T19:38:10.331" v="102" actId="20577"/>
        <pc:sldMkLst>
          <pc:docMk/>
          <pc:sldMk cId="2550510059" sldId="4482"/>
        </pc:sldMkLst>
        <pc:spChg chg="mod">
          <ac:chgData name="Farahmand, Farhad" userId="1346c63b-154b-4d8b-8990-456be2dc59cb" providerId="ADAL" clId="{F73691C2-941E-4D4B-825F-A039E4BED462}" dt="2022-04-25T19:38:10.331" v="102" actId="20577"/>
          <ac:spMkLst>
            <pc:docMk/>
            <pc:sldMk cId="2550510059" sldId="4482"/>
            <ac:spMk id="2" creationId="{AED3F322-2FF8-4479-8B26-0A319E94EF58}"/>
          </ac:spMkLst>
        </pc:spChg>
      </pc:sldChg>
      <pc:sldChg chg="modSp add mod">
        <pc:chgData name="Farahmand, Farhad" userId="1346c63b-154b-4d8b-8990-456be2dc59cb" providerId="ADAL" clId="{F73691C2-941E-4D4B-825F-A039E4BED462}" dt="2022-04-25T19:38:23.964" v="123" actId="20577"/>
        <pc:sldMkLst>
          <pc:docMk/>
          <pc:sldMk cId="2436182292" sldId="4483"/>
        </pc:sldMkLst>
        <pc:spChg chg="mod">
          <ac:chgData name="Farahmand, Farhad" userId="1346c63b-154b-4d8b-8990-456be2dc59cb" providerId="ADAL" clId="{F73691C2-941E-4D4B-825F-A039E4BED462}" dt="2022-04-25T19:38:23.964" v="123" actId="20577"/>
          <ac:spMkLst>
            <pc:docMk/>
            <pc:sldMk cId="2436182292" sldId="4483"/>
            <ac:spMk id="2" creationId="{AED3F322-2FF8-4479-8B26-0A319E94EF58}"/>
          </ac:spMkLst>
        </pc:spChg>
      </pc:sldChg>
      <pc:sldChg chg="modSp add del mod">
        <pc:chgData name="Farahmand, Farhad" userId="1346c63b-154b-4d8b-8990-456be2dc59cb" providerId="ADAL" clId="{F73691C2-941E-4D4B-825F-A039E4BED462}" dt="2022-04-25T19:38:15.650" v="103" actId="47"/>
        <pc:sldMkLst>
          <pc:docMk/>
          <pc:sldMk cId="2851313696" sldId="4483"/>
        </pc:sldMkLst>
        <pc:spChg chg="mod">
          <ac:chgData name="Farahmand, Farhad" userId="1346c63b-154b-4d8b-8990-456be2dc59cb" providerId="ADAL" clId="{F73691C2-941E-4D4B-825F-A039E4BED462}" dt="2022-04-25T19:37:42.218" v="62" actId="20577"/>
          <ac:spMkLst>
            <pc:docMk/>
            <pc:sldMk cId="2851313696" sldId="4483"/>
            <ac:spMk id="2" creationId="{AED3F322-2FF8-4479-8B26-0A319E94EF58}"/>
          </ac:spMkLst>
        </pc:spChg>
      </pc:sldChg>
      <pc:sldChg chg="addSp delSp modSp add mod ord modNotesTx">
        <pc:chgData name="Farahmand, Farhad" userId="1346c63b-154b-4d8b-8990-456be2dc59cb" providerId="ADAL" clId="{F73691C2-941E-4D4B-825F-A039E4BED462}" dt="2022-04-25T20:14:25.253" v="765" actId="20577"/>
        <pc:sldMkLst>
          <pc:docMk/>
          <pc:sldMk cId="2983160287" sldId="4484"/>
        </pc:sldMkLst>
        <pc:spChg chg="mod">
          <ac:chgData name="Farahmand, Farhad" userId="1346c63b-154b-4d8b-8990-456be2dc59cb" providerId="ADAL" clId="{F73691C2-941E-4D4B-825F-A039E4BED462}" dt="2022-04-25T19:54:25.239" v="307" actId="20577"/>
          <ac:spMkLst>
            <pc:docMk/>
            <pc:sldMk cId="2983160287" sldId="4484"/>
            <ac:spMk id="5" creationId="{732825D6-B96D-49D0-829E-8AE09194792D}"/>
          </ac:spMkLst>
        </pc:spChg>
        <pc:spChg chg="mod">
          <ac:chgData name="Farahmand, Farhad" userId="1346c63b-154b-4d8b-8990-456be2dc59cb" providerId="ADAL" clId="{F73691C2-941E-4D4B-825F-A039E4BED462}" dt="2022-04-25T19:59:24.334" v="370" actId="20577"/>
          <ac:spMkLst>
            <pc:docMk/>
            <pc:sldMk cId="2983160287" sldId="4484"/>
            <ac:spMk id="7" creationId="{9A9CEBF9-67C8-493B-BC86-1EEFACD073F5}"/>
          </ac:spMkLst>
        </pc:spChg>
        <pc:spChg chg="mod">
          <ac:chgData name="Farahmand, Farhad" userId="1346c63b-154b-4d8b-8990-456be2dc59cb" providerId="ADAL" clId="{F73691C2-941E-4D4B-825F-A039E4BED462}" dt="2022-04-25T19:40:08.309" v="156" actId="20577"/>
          <ac:spMkLst>
            <pc:docMk/>
            <pc:sldMk cId="2983160287" sldId="4484"/>
            <ac:spMk id="8" creationId="{2583D626-ED6D-4E81-BD83-A68147E5C704}"/>
          </ac:spMkLst>
        </pc:spChg>
        <pc:spChg chg="mod">
          <ac:chgData name="Farahmand, Farhad" userId="1346c63b-154b-4d8b-8990-456be2dc59cb" providerId="ADAL" clId="{F73691C2-941E-4D4B-825F-A039E4BED462}" dt="2022-04-25T19:40:03.891" v="148" actId="20577"/>
          <ac:spMkLst>
            <pc:docMk/>
            <pc:sldMk cId="2983160287" sldId="4484"/>
            <ac:spMk id="9" creationId="{099F2F3A-B178-450B-A02E-383037B7A806}"/>
          </ac:spMkLst>
        </pc:spChg>
        <pc:spChg chg="del">
          <ac:chgData name="Farahmand, Farhad" userId="1346c63b-154b-4d8b-8990-456be2dc59cb" providerId="ADAL" clId="{F73691C2-941E-4D4B-825F-A039E4BED462}" dt="2022-04-25T19:41:16.954" v="174" actId="478"/>
          <ac:spMkLst>
            <pc:docMk/>
            <pc:sldMk cId="2983160287" sldId="4484"/>
            <ac:spMk id="10" creationId="{07B281EE-5CE7-4ECE-A689-9E40FE29A75F}"/>
          </ac:spMkLst>
        </pc:spChg>
        <pc:spChg chg="del mod">
          <ac:chgData name="Farahmand, Farhad" userId="1346c63b-154b-4d8b-8990-456be2dc59cb" providerId="ADAL" clId="{F73691C2-941E-4D4B-825F-A039E4BED462}" dt="2022-04-25T19:41:16.954" v="174" actId="478"/>
          <ac:spMkLst>
            <pc:docMk/>
            <pc:sldMk cId="2983160287" sldId="4484"/>
            <ac:spMk id="12" creationId="{2B35933A-CE73-4026-929B-34D2CF6832D5}"/>
          </ac:spMkLst>
        </pc:spChg>
        <pc:spChg chg="del">
          <ac:chgData name="Farahmand, Farhad" userId="1346c63b-154b-4d8b-8990-456be2dc59cb" providerId="ADAL" clId="{F73691C2-941E-4D4B-825F-A039E4BED462}" dt="2022-04-25T19:41:16.954" v="174" actId="478"/>
          <ac:spMkLst>
            <pc:docMk/>
            <pc:sldMk cId="2983160287" sldId="4484"/>
            <ac:spMk id="13" creationId="{CEE88F4E-9F30-487A-ABFB-4FEF75E643F7}"/>
          </ac:spMkLst>
        </pc:spChg>
        <pc:spChg chg="mod">
          <ac:chgData name="Farahmand, Farhad" userId="1346c63b-154b-4d8b-8990-456be2dc59cb" providerId="ADAL" clId="{F73691C2-941E-4D4B-825F-A039E4BED462}" dt="2022-04-25T20:12:57.551" v="674" actId="207"/>
          <ac:spMkLst>
            <pc:docMk/>
            <pc:sldMk cId="2983160287" sldId="4484"/>
            <ac:spMk id="14" creationId="{F5A3642C-22FF-4DC9-B738-1C593D267290}"/>
          </ac:spMkLst>
        </pc:spChg>
        <pc:spChg chg="del">
          <ac:chgData name="Farahmand, Farhad" userId="1346c63b-154b-4d8b-8990-456be2dc59cb" providerId="ADAL" clId="{F73691C2-941E-4D4B-825F-A039E4BED462}" dt="2022-04-25T19:40:17.763" v="168" actId="478"/>
          <ac:spMkLst>
            <pc:docMk/>
            <pc:sldMk cId="2983160287" sldId="4484"/>
            <ac:spMk id="15" creationId="{3D310045-26A9-4A99-A776-A389C556732F}"/>
          </ac:spMkLst>
        </pc:spChg>
        <pc:spChg chg="mod">
          <ac:chgData name="Farahmand, Farhad" userId="1346c63b-154b-4d8b-8990-456be2dc59cb" providerId="ADAL" clId="{F73691C2-941E-4D4B-825F-A039E4BED462}" dt="2022-04-25T20:14:25.253" v="765" actId="20577"/>
          <ac:spMkLst>
            <pc:docMk/>
            <pc:sldMk cId="2983160287" sldId="4484"/>
            <ac:spMk id="16" creationId="{37F8FDBC-914B-4C2C-8743-47C1D193219E}"/>
          </ac:spMkLst>
        </pc:spChg>
        <pc:spChg chg="del mod">
          <ac:chgData name="Farahmand, Farhad" userId="1346c63b-154b-4d8b-8990-456be2dc59cb" providerId="ADAL" clId="{F73691C2-941E-4D4B-825F-A039E4BED462}" dt="2022-04-25T19:41:16.954" v="174" actId="478"/>
          <ac:spMkLst>
            <pc:docMk/>
            <pc:sldMk cId="2983160287" sldId="4484"/>
            <ac:spMk id="17" creationId="{7ABA86EB-5BD3-453B-A8B4-B7D052FEED49}"/>
          </ac:spMkLst>
        </pc:spChg>
        <pc:spChg chg="add mod">
          <ac:chgData name="Farahmand, Farhad" userId="1346c63b-154b-4d8b-8990-456be2dc59cb" providerId="ADAL" clId="{F73691C2-941E-4D4B-825F-A039E4BED462}" dt="2022-04-25T19:51:23.560" v="233" actId="20577"/>
          <ac:spMkLst>
            <pc:docMk/>
            <pc:sldMk cId="2983160287" sldId="4484"/>
            <ac:spMk id="18" creationId="{EFBA95A4-A14B-4058-8C48-4F6B312DFDFF}"/>
          </ac:spMkLst>
        </pc:spChg>
        <pc:spChg chg="add mod">
          <ac:chgData name="Farahmand, Farhad" userId="1346c63b-154b-4d8b-8990-456be2dc59cb" providerId="ADAL" clId="{F73691C2-941E-4D4B-825F-A039E4BED462}" dt="2022-04-25T19:41:28.713" v="176" actId="1076"/>
          <ac:spMkLst>
            <pc:docMk/>
            <pc:sldMk cId="2983160287" sldId="4484"/>
            <ac:spMk id="19" creationId="{4997411B-56F8-4359-A509-A4AD4A5FB754}"/>
          </ac:spMkLst>
        </pc:spChg>
        <pc:spChg chg="mod">
          <ac:chgData name="Farahmand, Farhad" userId="1346c63b-154b-4d8b-8990-456be2dc59cb" providerId="ADAL" clId="{F73691C2-941E-4D4B-825F-A039E4BED462}" dt="2022-04-25T19:53:12.210" v="299" actId="20577"/>
          <ac:spMkLst>
            <pc:docMk/>
            <pc:sldMk cId="2983160287" sldId="4484"/>
            <ac:spMk id="20" creationId="{1A22F532-5026-4100-8163-4CBA0BABB390}"/>
          </ac:spMkLst>
        </pc:spChg>
        <pc:spChg chg="mod">
          <ac:chgData name="Farahmand, Farhad" userId="1346c63b-154b-4d8b-8990-456be2dc59cb" providerId="ADAL" clId="{F73691C2-941E-4D4B-825F-A039E4BED462}" dt="2022-04-25T20:02:55.702" v="577" actId="20577"/>
          <ac:spMkLst>
            <pc:docMk/>
            <pc:sldMk cId="2983160287" sldId="4484"/>
            <ac:spMk id="21" creationId="{97303F59-CF54-4010-A201-0178229F7B75}"/>
          </ac:spMkLst>
        </pc:spChg>
        <pc:spChg chg="add mod">
          <ac:chgData name="Farahmand, Farhad" userId="1346c63b-154b-4d8b-8990-456be2dc59cb" providerId="ADAL" clId="{F73691C2-941E-4D4B-825F-A039E4BED462}" dt="2022-04-25T20:08:53.719" v="660" actId="1038"/>
          <ac:spMkLst>
            <pc:docMk/>
            <pc:sldMk cId="2983160287" sldId="4484"/>
            <ac:spMk id="22" creationId="{9596369B-25F7-44BE-BA6B-1331F37D7F47}"/>
          </ac:spMkLst>
        </pc:spChg>
        <pc:spChg chg="add mod">
          <ac:chgData name="Farahmand, Farhad" userId="1346c63b-154b-4d8b-8990-456be2dc59cb" providerId="ADAL" clId="{F73691C2-941E-4D4B-825F-A039E4BED462}" dt="2022-04-25T19:41:28.713" v="176" actId="1076"/>
          <ac:spMkLst>
            <pc:docMk/>
            <pc:sldMk cId="2983160287" sldId="4484"/>
            <ac:spMk id="23" creationId="{C629EEB0-8C2F-4E7E-9C8A-FC7D7CD01545}"/>
          </ac:spMkLst>
        </pc:spChg>
      </pc:sldChg>
      <pc:sldMasterChg chg="delSldLayout">
        <pc:chgData name="Farahmand, Farhad" userId="1346c63b-154b-4d8b-8990-456be2dc59cb" providerId="ADAL" clId="{F73691C2-941E-4D4B-825F-A039E4BED462}" dt="2022-04-25T19:38:47.799" v="126" actId="47"/>
        <pc:sldMasterMkLst>
          <pc:docMk/>
          <pc:sldMasterMk cId="4190673195" sldId="2147483648"/>
        </pc:sldMasterMkLst>
        <pc:sldLayoutChg chg="del">
          <pc:chgData name="Farahmand, Farhad" userId="1346c63b-154b-4d8b-8990-456be2dc59cb" providerId="ADAL" clId="{F73691C2-941E-4D4B-825F-A039E4BED462}" dt="2022-04-25T19:38:47.799" v="126" actId="47"/>
          <pc:sldLayoutMkLst>
            <pc:docMk/>
            <pc:sldMasterMk cId="4190673195" sldId="2147483648"/>
            <pc:sldLayoutMk cId="3750728315" sldId="2147483656"/>
          </pc:sldLayoutMkLst>
        </pc:sldLayoutChg>
        <pc:sldLayoutChg chg="del">
          <pc:chgData name="Farahmand, Farhad" userId="1346c63b-154b-4d8b-8990-456be2dc59cb" providerId="ADAL" clId="{F73691C2-941E-4D4B-825F-A039E4BED462}" dt="2022-04-25T19:34:47.944" v="0" actId="47"/>
          <pc:sldLayoutMkLst>
            <pc:docMk/>
            <pc:sldMasterMk cId="4190673195" sldId="2147483648"/>
            <pc:sldLayoutMk cId="507203064" sldId="2147483657"/>
          </pc:sldLayoutMkLst>
        </pc:sldLayoutChg>
      </pc:sldMasterChg>
    </pc:docChg>
  </pc:docChgLst>
  <pc:docChgLst>
    <pc:chgData name="Blake Herrschaft" userId="GzuHUSxA/QbbEvA/vcz6gigzjA5jl5K0lvClOjwW4Ww=" providerId="None" clId="Web-{FE150487-ECD7-45F5-BAC5-CDD5D47E3914}"/>
    <pc:docChg chg="modSld">
      <pc:chgData name="Blake Herrschaft" userId="GzuHUSxA/QbbEvA/vcz6gigzjA5jl5K0lvClOjwW4Ww=" providerId="None" clId="Web-{FE150487-ECD7-45F5-BAC5-CDD5D47E3914}" dt="2022-04-13T19:42:17.828" v="46" actId="20577"/>
      <pc:docMkLst>
        <pc:docMk/>
      </pc:docMkLst>
      <pc:sldChg chg="addSp modSp">
        <pc:chgData name="Blake Herrschaft" userId="GzuHUSxA/QbbEvA/vcz6gigzjA5jl5K0lvClOjwW4Ww=" providerId="None" clId="Web-{FE150487-ECD7-45F5-BAC5-CDD5D47E3914}" dt="2022-04-13T19:42:17.828" v="46" actId="20577"/>
        <pc:sldMkLst>
          <pc:docMk/>
          <pc:sldMk cId="844102722" sldId="2817"/>
        </pc:sldMkLst>
        <pc:spChg chg="add mod">
          <ac:chgData name="Blake Herrschaft" userId="GzuHUSxA/QbbEvA/vcz6gigzjA5jl5K0lvClOjwW4Ww=" providerId="None" clId="Web-{FE150487-ECD7-45F5-BAC5-CDD5D47E3914}" dt="2022-04-13T19:38:23.042" v="5" actId="14100"/>
          <ac:spMkLst>
            <pc:docMk/>
            <pc:sldMk cId="844102722" sldId="2817"/>
            <ac:spMk id="5" creationId="{4ADFD7D3-C1E2-2FE8-07BF-8DD6FF1033BA}"/>
          </ac:spMkLst>
        </pc:spChg>
        <pc:spChg chg="add mod">
          <ac:chgData name="Blake Herrschaft" userId="GzuHUSxA/QbbEvA/vcz6gigzjA5jl5K0lvClOjwW4Ww=" providerId="None" clId="Web-{FE150487-ECD7-45F5-BAC5-CDD5D47E3914}" dt="2022-04-13T19:42:03.125" v="37" actId="20577"/>
          <ac:spMkLst>
            <pc:docMk/>
            <pc:sldMk cId="844102722" sldId="2817"/>
            <ac:spMk id="6" creationId="{8378D894-3B1B-B55B-7919-A94A0C8F6DCD}"/>
          </ac:spMkLst>
        </pc:spChg>
        <pc:spChg chg="add mod">
          <ac:chgData name="Blake Herrschaft" userId="GzuHUSxA/QbbEvA/vcz6gigzjA5jl5K0lvClOjwW4Ww=" providerId="None" clId="Web-{FE150487-ECD7-45F5-BAC5-CDD5D47E3914}" dt="2022-04-13T19:38:49.777" v="11"/>
          <ac:spMkLst>
            <pc:docMk/>
            <pc:sldMk cId="844102722" sldId="2817"/>
            <ac:spMk id="13" creationId="{2237E59B-71A9-14C2-874F-2D6B3E852BEE}"/>
          </ac:spMkLst>
        </pc:spChg>
        <pc:spChg chg="add mod">
          <ac:chgData name="Blake Herrschaft" userId="GzuHUSxA/QbbEvA/vcz6gigzjA5jl5K0lvClOjwW4Ww=" providerId="None" clId="Web-{FE150487-ECD7-45F5-BAC5-CDD5D47E3914}" dt="2022-04-13T19:39:15.043" v="17" actId="14100"/>
          <ac:spMkLst>
            <pc:docMk/>
            <pc:sldMk cId="844102722" sldId="2817"/>
            <ac:spMk id="14" creationId="{C1708001-B31D-8C3F-0A8D-D759BBD3519F}"/>
          </ac:spMkLst>
        </pc:spChg>
        <pc:spChg chg="add mod">
          <ac:chgData name="Blake Herrschaft" userId="GzuHUSxA/QbbEvA/vcz6gigzjA5jl5K0lvClOjwW4Ww=" providerId="None" clId="Web-{FE150487-ECD7-45F5-BAC5-CDD5D47E3914}" dt="2022-04-13T19:40:13.888" v="22"/>
          <ac:spMkLst>
            <pc:docMk/>
            <pc:sldMk cId="844102722" sldId="2817"/>
            <ac:spMk id="15" creationId="{06E08A43-DCDE-F481-6B66-72E6BA476F65}"/>
          </ac:spMkLst>
        </pc:spChg>
        <pc:spChg chg="add mod">
          <ac:chgData name="Blake Herrschaft" userId="GzuHUSxA/QbbEvA/vcz6gigzjA5jl5K0lvClOjwW4Ww=" providerId="None" clId="Web-{FE150487-ECD7-45F5-BAC5-CDD5D47E3914}" dt="2022-04-13T19:42:17.828" v="46" actId="20577"/>
          <ac:spMkLst>
            <pc:docMk/>
            <pc:sldMk cId="844102722" sldId="2817"/>
            <ac:spMk id="17" creationId="{8130F2A3-FB73-40C4-1DB0-7C0DB94957FA}"/>
          </ac:spMkLst>
        </pc:spChg>
      </pc:sldChg>
    </pc:docChg>
  </pc:docChgLst>
  <pc:docChgLst>
    <pc:chgData name="ERYN H KIM" userId="WtYPWq5JyZ1ae0bvTRHrUd18cxdjJ1yFSha/5BIpVIY=" providerId="None" clId="Web-{D96CB267-5E7F-4D9C-B71F-868E13557E07}"/>
    <pc:docChg chg="modSld">
      <pc:chgData name="ERYN H KIM" userId="WtYPWq5JyZ1ae0bvTRHrUd18cxdjJ1yFSha/5BIpVIY=" providerId="None" clId="Web-{D96CB267-5E7F-4D9C-B71F-868E13557E07}" dt="2022-04-26T17:03:42.475" v="17"/>
      <pc:docMkLst>
        <pc:docMk/>
      </pc:docMkLst>
      <pc:sldChg chg="modSp">
        <pc:chgData name="ERYN H KIM" userId="WtYPWq5JyZ1ae0bvTRHrUd18cxdjJ1yFSha/5BIpVIY=" providerId="None" clId="Web-{D96CB267-5E7F-4D9C-B71F-868E13557E07}" dt="2022-04-26T17:00:44.767" v="10" actId="20577"/>
        <pc:sldMkLst>
          <pc:docMk/>
          <pc:sldMk cId="145056937" sldId="4452"/>
        </pc:sldMkLst>
        <pc:spChg chg="mod">
          <ac:chgData name="ERYN H KIM" userId="WtYPWq5JyZ1ae0bvTRHrUd18cxdjJ1yFSha/5BIpVIY=" providerId="None" clId="Web-{D96CB267-5E7F-4D9C-B71F-868E13557E07}" dt="2022-04-26T17:00:44.767" v="10" actId="20577"/>
          <ac:spMkLst>
            <pc:docMk/>
            <pc:sldMk cId="145056937" sldId="4452"/>
            <ac:spMk id="4" creationId="{F36B1ADA-323E-4096-88FF-0A4FB182EF93}"/>
          </ac:spMkLst>
        </pc:spChg>
      </pc:sldChg>
      <pc:sldChg chg="addCm delCm modCm">
        <pc:chgData name="ERYN H KIM" userId="WtYPWq5JyZ1ae0bvTRHrUd18cxdjJ1yFSha/5BIpVIY=" providerId="None" clId="Web-{D96CB267-5E7F-4D9C-B71F-868E13557E07}" dt="2022-04-26T17:03:42.475" v="17"/>
        <pc:sldMkLst>
          <pc:docMk/>
          <pc:sldMk cId="1049232451" sldId="4455"/>
        </pc:sldMkLst>
      </pc:sldChg>
      <pc:sldChg chg="modSp">
        <pc:chgData name="ERYN H KIM" userId="WtYPWq5JyZ1ae0bvTRHrUd18cxdjJ1yFSha/5BIpVIY=" providerId="None" clId="Web-{D96CB267-5E7F-4D9C-B71F-868E13557E07}" dt="2022-04-26T16:37:33.572" v="8" actId="20577"/>
        <pc:sldMkLst>
          <pc:docMk/>
          <pc:sldMk cId="2954520143" sldId="4471"/>
        </pc:sldMkLst>
        <pc:spChg chg="mod">
          <ac:chgData name="ERYN H KIM" userId="WtYPWq5JyZ1ae0bvTRHrUd18cxdjJ1yFSha/5BIpVIY=" providerId="None" clId="Web-{D96CB267-5E7F-4D9C-B71F-868E13557E07}" dt="2022-04-26T16:37:33.572" v="8" actId="20577"/>
          <ac:spMkLst>
            <pc:docMk/>
            <pc:sldMk cId="2954520143" sldId="4471"/>
            <ac:spMk id="5" creationId="{732825D6-B96D-49D0-829E-8AE09194792D}"/>
          </ac:spMkLst>
        </pc:spChg>
      </pc:sldChg>
    </pc:docChg>
  </pc:docChgLst>
  <pc:docChgLst>
    <pc:chgData name="Farhad Farahmand" userId="QP7+bXf6BRK7fZiMAFOfrWWHJXoySgRWcfwAo3BWF68=" providerId="None" clId="Web-{A319D173-ECE2-4F6B-8021-BF04B30A45D7}"/>
    <pc:docChg chg="addSld delSld modSld">
      <pc:chgData name="Farhad Farahmand" userId="QP7+bXf6BRK7fZiMAFOfrWWHJXoySgRWcfwAo3BWF68=" providerId="None" clId="Web-{A319D173-ECE2-4F6B-8021-BF04B30A45D7}" dt="2022-06-07T18:57:01.573" v="13"/>
      <pc:docMkLst>
        <pc:docMk/>
      </pc:docMkLst>
      <pc:sldChg chg="modSp">
        <pc:chgData name="Farhad Farahmand" userId="QP7+bXf6BRK7fZiMAFOfrWWHJXoySgRWcfwAo3BWF68=" providerId="None" clId="Web-{A319D173-ECE2-4F6B-8021-BF04B30A45D7}" dt="2022-06-07T18:55:22.411" v="1" actId="20577"/>
        <pc:sldMkLst>
          <pc:docMk/>
          <pc:sldMk cId="2550510059" sldId="4482"/>
        </pc:sldMkLst>
        <pc:spChg chg="mod">
          <ac:chgData name="Farhad Farahmand" userId="QP7+bXf6BRK7fZiMAFOfrWWHJXoySgRWcfwAo3BWF68=" providerId="None" clId="Web-{A319D173-ECE2-4F6B-8021-BF04B30A45D7}" dt="2022-06-07T18:55:22.411" v="1" actId="20577"/>
          <ac:spMkLst>
            <pc:docMk/>
            <pc:sldMk cId="2550510059" sldId="4482"/>
            <ac:spMk id="2" creationId="{AED3F322-2FF8-4479-8B26-0A319E94EF58}"/>
          </ac:spMkLst>
        </pc:spChg>
      </pc:sldChg>
      <pc:sldChg chg="new del">
        <pc:chgData name="Farhad Farahmand" userId="QP7+bXf6BRK7fZiMAFOfrWWHJXoySgRWcfwAo3BWF68=" providerId="None" clId="Web-{A319D173-ECE2-4F6B-8021-BF04B30A45D7}" dt="2022-06-07T18:56:48.588" v="4"/>
        <pc:sldMkLst>
          <pc:docMk/>
          <pc:sldMk cId="406021834" sldId="4491"/>
        </pc:sldMkLst>
      </pc:sldChg>
      <pc:sldChg chg="modSp new">
        <pc:chgData name="Farhad Farahmand" userId="QP7+bXf6BRK7fZiMAFOfrWWHJXoySgRWcfwAo3BWF68=" providerId="None" clId="Web-{A319D173-ECE2-4F6B-8021-BF04B30A45D7}" dt="2022-06-07T18:57:01.573" v="13"/>
        <pc:sldMkLst>
          <pc:docMk/>
          <pc:sldMk cId="2715396604" sldId="4492"/>
        </pc:sldMkLst>
        <pc:spChg chg="mod">
          <ac:chgData name="Farhad Farahmand" userId="QP7+bXf6BRK7fZiMAFOfrWWHJXoySgRWcfwAo3BWF68=" providerId="None" clId="Web-{A319D173-ECE2-4F6B-8021-BF04B30A45D7}" dt="2022-06-07T18:57:01.573" v="13"/>
          <ac:spMkLst>
            <pc:docMk/>
            <pc:sldMk cId="2715396604" sldId="4492"/>
            <ac:spMk id="3" creationId="{6444E004-54C3-D544-34DA-74271A88AA61}"/>
          </ac:spMkLst>
        </pc:spChg>
      </pc:sldChg>
    </pc:docChg>
  </pc:docChgLst>
  <pc:docChgLst>
    <pc:chgData name="Blake Herrschaft" userId="GzuHUSxA/QbbEvA/vcz6gigzjA5jl5K0lvClOjwW4Ww=" providerId="None" clId="Web-{304299DF-A896-4D56-BE27-7E1B3FC0BAE4}"/>
    <pc:docChg chg="addSld modSld sldOrd">
      <pc:chgData name="Blake Herrschaft" userId="GzuHUSxA/QbbEvA/vcz6gigzjA5jl5K0lvClOjwW4Ww=" providerId="None" clId="Web-{304299DF-A896-4D56-BE27-7E1B3FC0BAE4}" dt="2022-04-11T22:46:06.123" v="63"/>
      <pc:docMkLst>
        <pc:docMk/>
      </pc:docMkLst>
      <pc:sldChg chg="ord">
        <pc:chgData name="Blake Herrschaft" userId="GzuHUSxA/QbbEvA/vcz6gigzjA5jl5K0lvClOjwW4Ww=" providerId="None" clId="Web-{304299DF-A896-4D56-BE27-7E1B3FC0BAE4}" dt="2022-04-11T22:43:54.116" v="46"/>
        <pc:sldMkLst>
          <pc:docMk/>
          <pc:sldMk cId="1321774053" sldId="275"/>
        </pc:sldMkLst>
      </pc:sldChg>
      <pc:sldChg chg="ord">
        <pc:chgData name="Blake Herrschaft" userId="GzuHUSxA/QbbEvA/vcz6gigzjA5jl5K0lvClOjwW4Ww=" providerId="None" clId="Web-{304299DF-A896-4D56-BE27-7E1B3FC0BAE4}" dt="2022-04-11T22:35:01.944" v="43"/>
        <pc:sldMkLst>
          <pc:docMk/>
          <pc:sldMk cId="4054212344" sldId="301"/>
        </pc:sldMkLst>
      </pc:sldChg>
      <pc:sldChg chg="addSp delSp modSp">
        <pc:chgData name="Blake Herrschaft" userId="GzuHUSxA/QbbEvA/vcz6gigzjA5jl5K0lvClOjwW4Ww=" providerId="None" clId="Web-{304299DF-A896-4D56-BE27-7E1B3FC0BAE4}" dt="2022-04-11T22:20:12.612" v="3"/>
        <pc:sldMkLst>
          <pc:docMk/>
          <pc:sldMk cId="4126713060" sldId="648"/>
        </pc:sldMkLst>
        <pc:spChg chg="mod">
          <ac:chgData name="Blake Herrschaft" userId="GzuHUSxA/QbbEvA/vcz6gigzjA5jl5K0lvClOjwW4Ww=" providerId="None" clId="Web-{304299DF-A896-4D56-BE27-7E1B3FC0BAE4}" dt="2022-04-11T22:20:05.565" v="2" actId="20577"/>
          <ac:spMkLst>
            <pc:docMk/>
            <pc:sldMk cId="4126713060" sldId="648"/>
            <ac:spMk id="2" creationId="{D711FA46-1F2E-40BF-9EFF-31251A8DCD13}"/>
          </ac:spMkLst>
        </pc:spChg>
        <pc:spChg chg="add mod">
          <ac:chgData name="Blake Herrschaft" userId="GzuHUSxA/QbbEvA/vcz6gigzjA5jl5K0lvClOjwW4Ww=" providerId="None" clId="Web-{304299DF-A896-4D56-BE27-7E1B3FC0BAE4}" dt="2022-04-11T22:20:12.612" v="3"/>
          <ac:spMkLst>
            <pc:docMk/>
            <pc:sldMk cId="4126713060" sldId="648"/>
            <ac:spMk id="5" creationId="{F530C48A-420B-56BD-F6F2-6B76FB6490D5}"/>
          </ac:spMkLst>
        </pc:spChg>
        <pc:spChg chg="del">
          <ac:chgData name="Blake Herrschaft" userId="GzuHUSxA/QbbEvA/vcz6gigzjA5jl5K0lvClOjwW4Ww=" providerId="None" clId="Web-{304299DF-A896-4D56-BE27-7E1B3FC0BAE4}" dt="2022-04-11T22:20:12.612" v="3"/>
          <ac:spMkLst>
            <pc:docMk/>
            <pc:sldMk cId="4126713060" sldId="648"/>
            <ac:spMk id="9" creationId="{4F54B713-4A59-4A0F-8F7D-964FE31EB15E}"/>
          </ac:spMkLst>
        </pc:spChg>
        <pc:picChg chg="del">
          <ac:chgData name="Blake Herrschaft" userId="GzuHUSxA/QbbEvA/vcz6gigzjA5jl5K0lvClOjwW4Ww=" providerId="None" clId="Web-{304299DF-A896-4D56-BE27-7E1B3FC0BAE4}" dt="2022-04-11T22:20:12.612" v="3"/>
          <ac:picMkLst>
            <pc:docMk/>
            <pc:sldMk cId="4126713060" sldId="648"/>
            <ac:picMk id="8" creationId="{7C8E7B62-C153-4575-8DC0-6532D2CB980D}"/>
          </ac:picMkLst>
        </pc:picChg>
      </pc:sldChg>
      <pc:sldChg chg="delSp ord">
        <pc:chgData name="Blake Herrschaft" userId="GzuHUSxA/QbbEvA/vcz6gigzjA5jl5K0lvClOjwW4Ww=" providerId="None" clId="Web-{304299DF-A896-4D56-BE27-7E1B3FC0BAE4}" dt="2022-04-11T22:29:50.536" v="42"/>
        <pc:sldMkLst>
          <pc:docMk/>
          <pc:sldMk cId="2580401726" sldId="2825"/>
        </pc:sldMkLst>
        <pc:picChg chg="del">
          <ac:chgData name="Blake Herrschaft" userId="GzuHUSxA/QbbEvA/vcz6gigzjA5jl5K0lvClOjwW4Ww=" providerId="None" clId="Web-{304299DF-A896-4D56-BE27-7E1B3FC0BAE4}" dt="2022-04-11T22:28:01.967" v="11"/>
          <ac:picMkLst>
            <pc:docMk/>
            <pc:sldMk cId="2580401726" sldId="2825"/>
            <ac:picMk id="10" creationId="{02F9B066-176B-4D45-A3BC-4314244395B8}"/>
          </ac:picMkLst>
        </pc:picChg>
      </pc:sldChg>
      <pc:sldChg chg="mod modShow">
        <pc:chgData name="Blake Herrschaft" userId="GzuHUSxA/QbbEvA/vcz6gigzjA5jl5K0lvClOjwW4Ww=" providerId="None" clId="Web-{304299DF-A896-4D56-BE27-7E1B3FC0BAE4}" dt="2022-04-11T22:41:05.403" v="45"/>
        <pc:sldMkLst>
          <pc:docMk/>
          <pc:sldMk cId="4231241976" sldId="2829"/>
        </pc:sldMkLst>
      </pc:sldChg>
      <pc:sldChg chg="addSp delSp modSp">
        <pc:chgData name="Blake Herrschaft" userId="GzuHUSxA/QbbEvA/vcz6gigzjA5jl5K0lvClOjwW4Ww=" providerId="None" clId="Web-{304299DF-A896-4D56-BE27-7E1B3FC0BAE4}" dt="2022-04-11T22:46:06.123" v="63"/>
        <pc:sldMkLst>
          <pc:docMk/>
          <pc:sldMk cId="2505754238" sldId="2832"/>
        </pc:sldMkLst>
        <pc:spChg chg="add del mod">
          <ac:chgData name="Blake Herrschaft" userId="GzuHUSxA/QbbEvA/vcz6gigzjA5jl5K0lvClOjwW4Ww=" providerId="None" clId="Web-{304299DF-A896-4D56-BE27-7E1B3FC0BAE4}" dt="2022-04-11T22:46:06.123" v="63"/>
          <ac:spMkLst>
            <pc:docMk/>
            <pc:sldMk cId="2505754238" sldId="2832"/>
            <ac:spMk id="2" creationId="{AE91F0C0-30F4-83E9-37AD-FDE979F81E07}"/>
          </ac:spMkLst>
        </pc:spChg>
        <pc:spChg chg="mod">
          <ac:chgData name="Blake Herrschaft" userId="GzuHUSxA/QbbEvA/vcz6gigzjA5jl5K0lvClOjwW4Ww=" providerId="None" clId="Web-{304299DF-A896-4D56-BE27-7E1B3FC0BAE4}" dt="2022-04-11T22:40:56.512" v="44" actId="1076"/>
          <ac:spMkLst>
            <pc:docMk/>
            <pc:sldMk cId="2505754238" sldId="2832"/>
            <ac:spMk id="12" creationId="{36FD7495-76CC-E245-9305-8FD7E503571E}"/>
          </ac:spMkLst>
        </pc:spChg>
        <pc:spChg chg="mod">
          <ac:chgData name="Blake Herrschaft" userId="GzuHUSxA/QbbEvA/vcz6gigzjA5jl5K0lvClOjwW4Ww=" providerId="None" clId="Web-{304299DF-A896-4D56-BE27-7E1B3FC0BAE4}" dt="2022-04-11T22:45:57.029" v="59" actId="20577"/>
          <ac:spMkLst>
            <pc:docMk/>
            <pc:sldMk cId="2505754238" sldId="2832"/>
            <ac:spMk id="44" creationId="{CB195970-EDD5-E724-1537-B0024551E706}"/>
          </ac:spMkLst>
        </pc:spChg>
        <pc:spChg chg="mod">
          <ac:chgData name="Blake Herrschaft" userId="GzuHUSxA/QbbEvA/vcz6gigzjA5jl5K0lvClOjwW4Ww=" providerId="None" clId="Web-{304299DF-A896-4D56-BE27-7E1B3FC0BAE4}" dt="2022-04-11T22:46:01.217" v="61" actId="20577"/>
          <ac:spMkLst>
            <pc:docMk/>
            <pc:sldMk cId="2505754238" sldId="2832"/>
            <ac:spMk id="45" creationId="{91BB7205-9C22-43EE-C40E-F4AF517F9BF4}"/>
          </ac:spMkLst>
        </pc:spChg>
        <pc:spChg chg="mod">
          <ac:chgData name="Blake Herrschaft" userId="GzuHUSxA/QbbEvA/vcz6gigzjA5jl5K0lvClOjwW4Ww=" providerId="None" clId="Web-{304299DF-A896-4D56-BE27-7E1B3FC0BAE4}" dt="2022-04-11T22:45:58.763" v="60" actId="20577"/>
          <ac:spMkLst>
            <pc:docMk/>
            <pc:sldMk cId="2505754238" sldId="2832"/>
            <ac:spMk id="46" creationId="{71CA3EA0-CD4D-A60C-2D62-AA4C4F1E6F9A}"/>
          </ac:spMkLst>
        </pc:spChg>
      </pc:sldChg>
      <pc:sldChg chg="add replId">
        <pc:chgData name="Blake Herrschaft" userId="GzuHUSxA/QbbEvA/vcz6gigzjA5jl5K0lvClOjwW4Ww=" providerId="None" clId="Web-{304299DF-A896-4D56-BE27-7E1B3FC0BAE4}" dt="2022-04-11T22:19:58.220" v="0"/>
        <pc:sldMkLst>
          <pc:docMk/>
          <pc:sldMk cId="3731276136" sldId="4465"/>
        </pc:sldMkLst>
      </pc:sldChg>
      <pc:sldChg chg="delSp modSp add ord replId">
        <pc:chgData name="Blake Herrschaft" userId="GzuHUSxA/QbbEvA/vcz6gigzjA5jl5K0lvClOjwW4Ww=" providerId="None" clId="Web-{304299DF-A896-4D56-BE27-7E1B3FC0BAE4}" dt="2022-04-11T22:29:44.129" v="41"/>
        <pc:sldMkLst>
          <pc:docMk/>
          <pc:sldMk cId="190162370" sldId="4466"/>
        </pc:sldMkLst>
        <pc:spChg chg="mod">
          <ac:chgData name="Blake Herrschaft" userId="GzuHUSxA/QbbEvA/vcz6gigzjA5jl5K0lvClOjwW4Ww=" providerId="None" clId="Web-{304299DF-A896-4D56-BE27-7E1B3FC0BAE4}" dt="2022-04-11T22:28:52.532" v="39" actId="20577"/>
          <ac:spMkLst>
            <pc:docMk/>
            <pc:sldMk cId="190162370" sldId="4466"/>
            <ac:spMk id="3" creationId="{738F13B1-6B90-41EF-A4CF-6D390CDA31B9}"/>
          </ac:spMkLst>
        </pc:spChg>
        <pc:spChg chg="del">
          <ac:chgData name="Blake Herrschaft" userId="GzuHUSxA/QbbEvA/vcz6gigzjA5jl5K0lvClOjwW4Ww=" providerId="None" clId="Web-{304299DF-A896-4D56-BE27-7E1B3FC0BAE4}" dt="2022-04-11T22:27:58.076" v="9"/>
          <ac:spMkLst>
            <pc:docMk/>
            <pc:sldMk cId="190162370" sldId="4466"/>
            <ac:spMk id="6" creationId="{E49BD60E-9BE3-BF49-AC54-9F0C8C28A943}"/>
          </ac:spMkLst>
        </pc:spChg>
        <pc:spChg chg="del">
          <ac:chgData name="Blake Herrschaft" userId="GzuHUSxA/QbbEvA/vcz6gigzjA5jl5K0lvClOjwW4Ww=" providerId="None" clId="Web-{304299DF-A896-4D56-BE27-7E1B3FC0BAE4}" dt="2022-04-11T22:27:58.076" v="8"/>
          <ac:spMkLst>
            <pc:docMk/>
            <pc:sldMk cId="190162370" sldId="4466"/>
            <ac:spMk id="7" creationId="{063ED42B-C94A-6243-89A0-B22C8FBE4B8C}"/>
          </ac:spMkLst>
        </pc:spChg>
        <pc:spChg chg="del">
          <ac:chgData name="Blake Herrschaft" userId="GzuHUSxA/QbbEvA/vcz6gigzjA5jl5K0lvClOjwW4Ww=" providerId="None" clId="Web-{304299DF-A896-4D56-BE27-7E1B3FC0BAE4}" dt="2022-04-11T22:27:59.795" v="10"/>
          <ac:spMkLst>
            <pc:docMk/>
            <pc:sldMk cId="190162370" sldId="4466"/>
            <ac:spMk id="9" creationId="{42C509EC-AD26-1A4F-9955-04A73C65076B}"/>
          </ac:spMkLst>
        </pc:spChg>
        <pc:picChg chg="del">
          <ac:chgData name="Blake Herrschaft" userId="GzuHUSxA/QbbEvA/vcz6gigzjA5jl5K0lvClOjwW4Ww=" providerId="None" clId="Web-{304299DF-A896-4D56-BE27-7E1B3FC0BAE4}" dt="2022-04-11T22:27:58.076" v="7"/>
          <ac:picMkLst>
            <pc:docMk/>
            <pc:sldMk cId="190162370" sldId="4466"/>
            <ac:picMk id="10" creationId="{02F9B066-176B-4D45-A3BC-4314244395B8}"/>
          </ac:picMkLst>
        </pc:picChg>
        <pc:picChg chg="del">
          <ac:chgData name="Blake Herrschaft" userId="GzuHUSxA/QbbEvA/vcz6gigzjA5jl5K0lvClOjwW4Ww=" providerId="None" clId="Web-{304299DF-A896-4D56-BE27-7E1B3FC0BAE4}" dt="2022-04-11T22:27:58.076" v="6"/>
          <ac:picMkLst>
            <pc:docMk/>
            <pc:sldMk cId="190162370" sldId="4466"/>
            <ac:picMk id="11" creationId="{A1589B93-5F7D-4A4B-99CE-1CE7C8071523}"/>
          </ac:picMkLst>
        </pc:picChg>
        <pc:picChg chg="del">
          <ac:chgData name="Blake Herrschaft" userId="GzuHUSxA/QbbEvA/vcz6gigzjA5jl5K0lvClOjwW4Ww=" providerId="None" clId="Web-{304299DF-A896-4D56-BE27-7E1B3FC0BAE4}" dt="2022-04-11T22:27:58.076" v="5"/>
          <ac:picMkLst>
            <pc:docMk/>
            <pc:sldMk cId="190162370" sldId="4466"/>
            <ac:picMk id="12" creationId="{78746E74-F9E8-BB44-A544-63237FB23485}"/>
          </ac:picMkLst>
        </pc:picChg>
      </pc:sldChg>
      <pc:sldChg chg="add replId">
        <pc:chgData name="Blake Herrschaft" userId="GzuHUSxA/QbbEvA/vcz6gigzjA5jl5K0lvClOjwW4Ww=" providerId="None" clId="Web-{304299DF-A896-4D56-BE27-7E1B3FC0BAE4}" dt="2022-04-11T22:46:02.607" v="62"/>
        <pc:sldMkLst>
          <pc:docMk/>
          <pc:sldMk cId="4266987472" sldId="4467"/>
        </pc:sldMkLst>
      </pc:sldChg>
    </pc:docChg>
  </pc:docChgLst>
  <pc:docChgLst>
    <pc:chgData name="Farhad Farahmand" userId="QP7+bXf6BRK7fZiMAFOfrWWHJXoySgRWcfwAo3BWF68=" providerId="None" clId="Web-{60E579D3-BCA9-4B78-A040-760EF706990A}"/>
    <pc:docChg chg="addSld modSld sldOrd">
      <pc:chgData name="Farhad Farahmand" userId="QP7+bXf6BRK7fZiMAFOfrWWHJXoySgRWcfwAo3BWF68=" providerId="None" clId="Web-{60E579D3-BCA9-4B78-A040-760EF706990A}" dt="2022-05-12T04:38:17.881" v="71" actId="1076"/>
      <pc:docMkLst>
        <pc:docMk/>
      </pc:docMkLst>
      <pc:sldChg chg="modSp delCm">
        <pc:chgData name="Farhad Farahmand" userId="QP7+bXf6BRK7fZiMAFOfrWWHJXoySgRWcfwAo3BWF68=" providerId="None" clId="Web-{60E579D3-BCA9-4B78-A040-760EF706990A}" dt="2022-05-12T04:38:17.881" v="71" actId="1076"/>
        <pc:sldMkLst>
          <pc:docMk/>
          <pc:sldMk cId="2254358142" sldId="4479"/>
        </pc:sldMkLst>
        <pc:spChg chg="mod">
          <ac:chgData name="Farhad Farahmand" userId="QP7+bXf6BRK7fZiMAFOfrWWHJXoySgRWcfwAo3BWF68=" providerId="None" clId="Web-{60E579D3-BCA9-4B78-A040-760EF706990A}" dt="2022-05-12T04:38:17.866" v="70" actId="1076"/>
          <ac:spMkLst>
            <pc:docMk/>
            <pc:sldMk cId="2254358142" sldId="4479"/>
            <ac:spMk id="7" creationId="{2019A9A4-6DBE-FD93-A666-9602FA4BCE81}"/>
          </ac:spMkLst>
        </pc:spChg>
        <pc:spChg chg="mod">
          <ac:chgData name="Farhad Farahmand" userId="QP7+bXf6BRK7fZiMAFOfrWWHJXoySgRWcfwAo3BWF68=" providerId="None" clId="Web-{60E579D3-BCA9-4B78-A040-760EF706990A}" dt="2022-05-12T04:38:12.100" v="69" actId="1076"/>
          <ac:spMkLst>
            <pc:docMk/>
            <pc:sldMk cId="2254358142" sldId="4479"/>
            <ac:spMk id="8" creationId="{ABBDA933-976B-4AAD-AE9B-3823BE2034AD}"/>
          </ac:spMkLst>
        </pc:spChg>
        <pc:spChg chg="mod">
          <ac:chgData name="Farhad Farahmand" userId="QP7+bXf6BRK7fZiMAFOfrWWHJXoySgRWcfwAo3BWF68=" providerId="None" clId="Web-{60E579D3-BCA9-4B78-A040-760EF706990A}" dt="2022-05-12T04:38:17.881" v="71" actId="1076"/>
          <ac:spMkLst>
            <pc:docMk/>
            <pc:sldMk cId="2254358142" sldId="4479"/>
            <ac:spMk id="10" creationId="{F530CA01-01CB-4390-FC32-7FC4949D2DAB}"/>
          </ac:spMkLst>
        </pc:spChg>
      </pc:sldChg>
      <pc:sldChg chg="delSp modSp">
        <pc:chgData name="Farhad Farahmand" userId="QP7+bXf6BRK7fZiMAFOfrWWHJXoySgRWcfwAo3BWF68=" providerId="None" clId="Web-{60E579D3-BCA9-4B78-A040-760EF706990A}" dt="2022-05-12T04:35:20.580" v="50" actId="20577"/>
        <pc:sldMkLst>
          <pc:docMk/>
          <pc:sldMk cId="2550510059" sldId="4482"/>
        </pc:sldMkLst>
        <pc:spChg chg="mod">
          <ac:chgData name="Farhad Farahmand" userId="QP7+bXf6BRK7fZiMAFOfrWWHJXoySgRWcfwAo3BWF68=" providerId="None" clId="Web-{60E579D3-BCA9-4B78-A040-760EF706990A}" dt="2022-05-12T04:35:20.580" v="50" actId="20577"/>
          <ac:spMkLst>
            <pc:docMk/>
            <pc:sldMk cId="2550510059" sldId="4482"/>
            <ac:spMk id="2" creationId="{AED3F322-2FF8-4479-8B26-0A319E94EF58}"/>
          </ac:spMkLst>
        </pc:spChg>
        <pc:spChg chg="del">
          <ac:chgData name="Farhad Farahmand" userId="QP7+bXf6BRK7fZiMAFOfrWWHJXoySgRWcfwAo3BWF68=" providerId="None" clId="Web-{60E579D3-BCA9-4B78-A040-760EF706990A}" dt="2022-05-12T04:34:48.236" v="36"/>
          <ac:spMkLst>
            <pc:docMk/>
            <pc:sldMk cId="2550510059" sldId="4482"/>
            <ac:spMk id="3" creationId="{05571D02-217C-2F5A-D857-FDEE173CF6A4}"/>
          </ac:spMkLst>
        </pc:spChg>
      </pc:sldChg>
      <pc:sldChg chg="modSp">
        <pc:chgData name="Farhad Farahmand" userId="QP7+bXf6BRK7fZiMAFOfrWWHJXoySgRWcfwAo3BWF68=" providerId="None" clId="Web-{60E579D3-BCA9-4B78-A040-760EF706990A}" dt="2022-05-12T04:37:12.005" v="61"/>
        <pc:sldMkLst>
          <pc:docMk/>
          <pc:sldMk cId="579406625" sldId="4489"/>
        </pc:sldMkLst>
        <pc:spChg chg="mod">
          <ac:chgData name="Farhad Farahmand" userId="QP7+bXf6BRK7fZiMAFOfrWWHJXoySgRWcfwAo3BWF68=" providerId="None" clId="Web-{60E579D3-BCA9-4B78-A040-760EF706990A}" dt="2022-05-12T04:37:12.005" v="61"/>
          <ac:spMkLst>
            <pc:docMk/>
            <pc:sldMk cId="579406625" sldId="4489"/>
            <ac:spMk id="9" creationId="{B12E9210-24DF-EEF0-4E9B-742BA7CABC02}"/>
          </ac:spMkLst>
        </pc:spChg>
        <pc:picChg chg="mod modCrop">
          <ac:chgData name="Farhad Farahmand" userId="QP7+bXf6BRK7fZiMAFOfrWWHJXoySgRWcfwAo3BWF68=" providerId="None" clId="Web-{60E579D3-BCA9-4B78-A040-760EF706990A}" dt="2022-05-12T04:36:58.004" v="53"/>
          <ac:picMkLst>
            <pc:docMk/>
            <pc:sldMk cId="579406625" sldId="4489"/>
            <ac:picMk id="5" creationId="{6D9F5987-AE8A-9061-847D-1D7BDB5CB57E}"/>
          </ac:picMkLst>
        </pc:picChg>
      </pc:sldChg>
      <pc:sldChg chg="modSp add ord replId">
        <pc:chgData name="Farhad Farahmand" userId="QP7+bXf6BRK7fZiMAFOfrWWHJXoySgRWcfwAo3BWF68=" providerId="None" clId="Web-{60E579D3-BCA9-4B78-A040-760EF706990A}" dt="2022-05-12T04:35:13.940" v="45" actId="20577"/>
        <pc:sldMkLst>
          <pc:docMk/>
          <pc:sldMk cId="345583257" sldId="4490"/>
        </pc:sldMkLst>
        <pc:spChg chg="mod">
          <ac:chgData name="Farhad Farahmand" userId="QP7+bXf6BRK7fZiMAFOfrWWHJXoySgRWcfwAo3BWF68=" providerId="None" clId="Web-{60E579D3-BCA9-4B78-A040-760EF706990A}" dt="2022-05-12T04:35:13.940" v="45" actId="20577"/>
          <ac:spMkLst>
            <pc:docMk/>
            <pc:sldMk cId="345583257" sldId="4490"/>
            <ac:spMk id="2" creationId="{AED3F322-2FF8-4479-8B26-0A319E94EF58}"/>
          </ac:spMkLst>
        </pc:spChg>
      </pc:sldChg>
    </pc:docChg>
  </pc:docChgLst>
  <pc:docChgLst>
    <pc:chgData name="Kristen Bellows" userId="kxSWLQO4JxxQyHNeSP6uUFQ8FSWephkRi2owBSQ5QjE=" providerId="None" clId="Web-{C2341113-A756-4B5B-94A7-2E34273182BB}"/>
    <pc:docChg chg="">
      <pc:chgData name="Kristen Bellows" userId="kxSWLQO4JxxQyHNeSP6uUFQ8FSWephkRi2owBSQ5QjE=" providerId="None" clId="Web-{C2341113-A756-4B5B-94A7-2E34273182BB}" dt="2022-07-19T20:51:51.096" v="0"/>
      <pc:docMkLst>
        <pc:docMk/>
      </pc:docMkLst>
      <pc:sldChg chg="delCm">
        <pc:chgData name="Kristen Bellows" userId="kxSWLQO4JxxQyHNeSP6uUFQ8FSWephkRi2owBSQ5QjE=" providerId="None" clId="Web-{C2341113-A756-4B5B-94A7-2E34273182BB}" dt="2022-07-19T20:51:51.096" v="0"/>
        <pc:sldMkLst>
          <pc:docMk/>
          <pc:sldMk cId="2374177711" sldId="4487"/>
        </pc:sldMkLst>
      </pc:sldChg>
    </pc:docChg>
  </pc:docChgLst>
  <pc:docChgLst>
    <pc:chgData name="Farhad Farahmand" userId="QP7+bXf6BRK7fZiMAFOfrWWHJXoySgRWcfwAo3BWF68=" providerId="None" clId="Web-{47C6E4BD-AF35-4260-8E84-6C360D18B9BF}"/>
    <pc:docChg chg="addSld delSld modSld sldOrd">
      <pc:chgData name="Farhad Farahmand" userId="QP7+bXf6BRK7fZiMAFOfrWWHJXoySgRWcfwAo3BWF68=" providerId="None" clId="Web-{47C6E4BD-AF35-4260-8E84-6C360D18B9BF}" dt="2022-05-12T00:13:28.289" v="547"/>
      <pc:docMkLst>
        <pc:docMk/>
      </pc:docMkLst>
      <pc:sldChg chg="modSp ord">
        <pc:chgData name="Farhad Farahmand" userId="QP7+bXf6BRK7fZiMAFOfrWWHJXoySgRWcfwAo3BWF68=" providerId="None" clId="Web-{47C6E4BD-AF35-4260-8E84-6C360D18B9BF}" dt="2022-05-11T23:48:19.130" v="256" actId="20577"/>
        <pc:sldMkLst>
          <pc:docMk/>
          <pc:sldMk cId="145056937" sldId="4452"/>
        </pc:sldMkLst>
        <pc:spChg chg="mod">
          <ac:chgData name="Farhad Farahmand" userId="QP7+bXf6BRK7fZiMAFOfrWWHJXoySgRWcfwAo3BWF68=" providerId="None" clId="Web-{47C6E4BD-AF35-4260-8E84-6C360D18B9BF}" dt="2022-05-11T23:48:19.130" v="256" actId="20577"/>
          <ac:spMkLst>
            <pc:docMk/>
            <pc:sldMk cId="145056937" sldId="4452"/>
            <ac:spMk id="4" creationId="{F36B1ADA-323E-4096-88FF-0A4FB182EF93}"/>
          </ac:spMkLst>
        </pc:spChg>
        <pc:spChg chg="mod">
          <ac:chgData name="Farhad Farahmand" userId="QP7+bXf6BRK7fZiMAFOfrWWHJXoySgRWcfwAo3BWF68=" providerId="None" clId="Web-{47C6E4BD-AF35-4260-8E84-6C360D18B9BF}" dt="2022-05-11T23:47:25.659" v="234" actId="20577"/>
          <ac:spMkLst>
            <pc:docMk/>
            <pc:sldMk cId="145056937" sldId="4452"/>
            <ac:spMk id="7" creationId="{9AC8F8C3-04A6-4CE5-90EC-5D659A592D0C}"/>
          </ac:spMkLst>
        </pc:spChg>
      </pc:sldChg>
      <pc:sldChg chg="addSp delSp">
        <pc:chgData name="Farhad Farahmand" userId="QP7+bXf6BRK7fZiMAFOfrWWHJXoySgRWcfwAo3BWF68=" providerId="None" clId="Web-{47C6E4BD-AF35-4260-8E84-6C360D18B9BF}" dt="2022-05-11T23:35:19.199" v="102"/>
        <pc:sldMkLst>
          <pc:docMk/>
          <pc:sldMk cId="3418469407" sldId="4477"/>
        </pc:sldMkLst>
        <pc:picChg chg="add">
          <ac:chgData name="Farhad Farahmand" userId="QP7+bXf6BRK7fZiMAFOfrWWHJXoySgRWcfwAo3BWF68=" providerId="None" clId="Web-{47C6E4BD-AF35-4260-8E84-6C360D18B9BF}" dt="2022-05-11T23:35:19.199" v="102"/>
          <ac:picMkLst>
            <pc:docMk/>
            <pc:sldMk cId="3418469407" sldId="4477"/>
            <ac:picMk id="2" creationId="{265026EC-7BA9-FD73-7DD8-FA7A0573EF77}"/>
          </ac:picMkLst>
        </pc:picChg>
        <pc:picChg chg="del">
          <ac:chgData name="Farhad Farahmand" userId="QP7+bXf6BRK7fZiMAFOfrWWHJXoySgRWcfwAo3BWF68=" providerId="None" clId="Web-{47C6E4BD-AF35-4260-8E84-6C360D18B9BF}" dt="2022-05-11T23:35:18.386" v="101"/>
          <ac:picMkLst>
            <pc:docMk/>
            <pc:sldMk cId="3418469407" sldId="4477"/>
            <ac:picMk id="8" creationId="{23905DA9-0B5D-4620-ADAA-204968020266}"/>
          </ac:picMkLst>
        </pc:picChg>
      </pc:sldChg>
      <pc:sldChg chg="addSp delSp modSp">
        <pc:chgData name="Farhad Farahmand" userId="QP7+bXf6BRK7fZiMAFOfrWWHJXoySgRWcfwAo3BWF68=" providerId="None" clId="Web-{47C6E4BD-AF35-4260-8E84-6C360D18B9BF}" dt="2022-05-12T00:08:07.318" v="473" actId="20577"/>
        <pc:sldMkLst>
          <pc:docMk/>
          <pc:sldMk cId="2254358142" sldId="4479"/>
        </pc:sldMkLst>
        <pc:spChg chg="del">
          <ac:chgData name="Farhad Farahmand" userId="QP7+bXf6BRK7fZiMAFOfrWWHJXoySgRWcfwAo3BWF68=" providerId="None" clId="Web-{47C6E4BD-AF35-4260-8E84-6C360D18B9BF}" dt="2022-05-11T23:46:19.374" v="225"/>
          <ac:spMkLst>
            <pc:docMk/>
            <pc:sldMk cId="2254358142" sldId="4479"/>
            <ac:spMk id="2" creationId="{7C4ABB3A-EEE0-23B7-4E6B-949F88184DF8}"/>
          </ac:spMkLst>
        </pc:spChg>
        <pc:spChg chg="add del mod">
          <ac:chgData name="Farhad Farahmand" userId="QP7+bXf6BRK7fZiMAFOfrWWHJXoySgRWcfwAo3BWF68=" providerId="None" clId="Web-{47C6E4BD-AF35-4260-8E84-6C360D18B9BF}" dt="2022-05-11T23:45:27.871" v="206"/>
          <ac:spMkLst>
            <pc:docMk/>
            <pc:sldMk cId="2254358142" sldId="4479"/>
            <ac:spMk id="4" creationId="{1A987C18-0AB6-956D-B305-FEF9C0DC80D1}"/>
          </ac:spMkLst>
        </pc:spChg>
        <pc:spChg chg="del mod">
          <ac:chgData name="Farhad Farahmand" userId="QP7+bXf6BRK7fZiMAFOfrWWHJXoySgRWcfwAo3BWF68=" providerId="None" clId="Web-{47C6E4BD-AF35-4260-8E84-6C360D18B9BF}" dt="2022-05-11T23:45:25.668" v="205"/>
          <ac:spMkLst>
            <pc:docMk/>
            <pc:sldMk cId="2254358142" sldId="4479"/>
            <ac:spMk id="6" creationId="{32CFDED4-53C3-445E-AE8A-183C659883EF}"/>
          </ac:spMkLst>
        </pc:spChg>
        <pc:spChg chg="add mod">
          <ac:chgData name="Farhad Farahmand" userId="QP7+bXf6BRK7fZiMAFOfrWWHJXoySgRWcfwAo3BWF68=" providerId="None" clId="Web-{47C6E4BD-AF35-4260-8E84-6C360D18B9BF}" dt="2022-05-12T00:06:20.625" v="445" actId="20577"/>
          <ac:spMkLst>
            <pc:docMk/>
            <pc:sldMk cId="2254358142" sldId="4479"/>
            <ac:spMk id="7" creationId="{2019A9A4-6DBE-FD93-A666-9602FA4BCE81}"/>
          </ac:spMkLst>
        </pc:spChg>
        <pc:spChg chg="mod">
          <ac:chgData name="Farhad Farahmand" userId="QP7+bXf6BRK7fZiMAFOfrWWHJXoySgRWcfwAo3BWF68=" providerId="None" clId="Web-{47C6E4BD-AF35-4260-8E84-6C360D18B9BF}" dt="2022-05-11T23:59:05.821" v="436"/>
          <ac:spMkLst>
            <pc:docMk/>
            <pc:sldMk cId="2254358142" sldId="4479"/>
            <ac:spMk id="8" creationId="{ABBDA933-976B-4AAD-AE9B-3823BE2034AD}"/>
          </ac:spMkLst>
        </pc:spChg>
        <pc:spChg chg="add mod">
          <ac:chgData name="Farhad Farahmand" userId="QP7+bXf6BRK7fZiMAFOfrWWHJXoySgRWcfwAo3BWF68=" providerId="None" clId="Web-{47C6E4BD-AF35-4260-8E84-6C360D18B9BF}" dt="2022-05-11T23:46:19.374" v="225"/>
          <ac:spMkLst>
            <pc:docMk/>
            <pc:sldMk cId="2254358142" sldId="4479"/>
            <ac:spMk id="9" creationId="{5F7CA4A0-8706-556C-DBDC-4061261D5ECA}"/>
          </ac:spMkLst>
        </pc:spChg>
        <pc:spChg chg="add mod">
          <ac:chgData name="Farhad Farahmand" userId="QP7+bXf6BRK7fZiMAFOfrWWHJXoySgRWcfwAo3BWF68=" providerId="None" clId="Web-{47C6E4BD-AF35-4260-8E84-6C360D18B9BF}" dt="2022-05-12T00:08:07.318" v="473" actId="20577"/>
          <ac:spMkLst>
            <pc:docMk/>
            <pc:sldMk cId="2254358142" sldId="4479"/>
            <ac:spMk id="10" creationId="{F530CA01-01CB-4390-FC32-7FC4949D2DAB}"/>
          </ac:spMkLst>
        </pc:spChg>
      </pc:sldChg>
      <pc:sldChg chg="addSp modSp">
        <pc:chgData name="Farhad Farahmand" userId="QP7+bXf6BRK7fZiMAFOfrWWHJXoySgRWcfwAo3BWF68=" providerId="None" clId="Web-{47C6E4BD-AF35-4260-8E84-6C360D18B9BF}" dt="2022-05-11T23:45:13.167" v="202" actId="1076"/>
        <pc:sldMkLst>
          <pc:docMk/>
          <pc:sldMk cId="4203963561" sldId="4480"/>
        </pc:sldMkLst>
        <pc:spChg chg="add mod">
          <ac:chgData name="Farhad Farahmand" userId="QP7+bXf6BRK7fZiMAFOfrWWHJXoySgRWcfwAo3BWF68=" providerId="None" clId="Web-{47C6E4BD-AF35-4260-8E84-6C360D18B9BF}" dt="2022-05-11T23:44:30.321" v="197" actId="14100"/>
          <ac:spMkLst>
            <pc:docMk/>
            <pc:sldMk cId="4203963561" sldId="4480"/>
            <ac:spMk id="2" creationId="{D2E78C4B-8E52-7E0D-45D2-6A31800BA2F5}"/>
          </ac:spMkLst>
        </pc:spChg>
        <pc:spChg chg="mod">
          <ac:chgData name="Farhad Farahmand" userId="QP7+bXf6BRK7fZiMAFOfrWWHJXoySgRWcfwAo3BWF68=" providerId="None" clId="Web-{47C6E4BD-AF35-4260-8E84-6C360D18B9BF}" dt="2022-05-11T23:45:13.167" v="202" actId="1076"/>
          <ac:spMkLst>
            <pc:docMk/>
            <pc:sldMk cId="4203963561" sldId="4480"/>
            <ac:spMk id="5" creationId="{3428178A-E0C5-4C45-880F-2F4C9217805E}"/>
          </ac:spMkLst>
        </pc:spChg>
        <pc:spChg chg="mod">
          <ac:chgData name="Farhad Farahmand" userId="QP7+bXf6BRK7fZiMAFOfrWWHJXoySgRWcfwAo3BWF68=" providerId="None" clId="Web-{47C6E4BD-AF35-4260-8E84-6C360D18B9BF}" dt="2022-05-11T23:44:50.354" v="201" actId="20577"/>
          <ac:spMkLst>
            <pc:docMk/>
            <pc:sldMk cId="4203963561" sldId="4480"/>
            <ac:spMk id="7" creationId="{E3DAA889-CED9-435D-A179-55EEEC95230E}"/>
          </ac:spMkLst>
        </pc:spChg>
        <pc:picChg chg="mod">
          <ac:chgData name="Farhad Farahmand" userId="QP7+bXf6BRK7fZiMAFOfrWWHJXoySgRWcfwAo3BWF68=" providerId="None" clId="Web-{47C6E4BD-AF35-4260-8E84-6C360D18B9BF}" dt="2022-05-11T23:44:27.603" v="196" actId="1076"/>
          <ac:picMkLst>
            <pc:docMk/>
            <pc:sldMk cId="4203963561" sldId="4480"/>
            <ac:picMk id="6" creationId="{01D28C6B-B6E9-4E0C-A7D6-A2A240B94CAE}"/>
          </ac:picMkLst>
        </pc:picChg>
      </pc:sldChg>
      <pc:sldChg chg="modSp">
        <pc:chgData name="Farhad Farahmand" userId="QP7+bXf6BRK7fZiMAFOfrWWHJXoySgRWcfwAo3BWF68=" providerId="None" clId="Web-{47C6E4BD-AF35-4260-8E84-6C360D18B9BF}" dt="2022-05-11T23:55:59.702" v="313" actId="20577"/>
        <pc:sldMkLst>
          <pc:docMk/>
          <pc:sldMk cId="2550510059" sldId="4482"/>
        </pc:sldMkLst>
        <pc:spChg chg="mod">
          <ac:chgData name="Farhad Farahmand" userId="QP7+bXf6BRK7fZiMAFOfrWWHJXoySgRWcfwAo3BWF68=" providerId="None" clId="Web-{47C6E4BD-AF35-4260-8E84-6C360D18B9BF}" dt="2022-05-11T23:55:59.702" v="313" actId="20577"/>
          <ac:spMkLst>
            <pc:docMk/>
            <pc:sldMk cId="2550510059" sldId="4482"/>
            <ac:spMk id="2" creationId="{AED3F322-2FF8-4479-8B26-0A319E94EF58}"/>
          </ac:spMkLst>
        </pc:spChg>
      </pc:sldChg>
      <pc:sldChg chg="modSp">
        <pc:chgData name="Farhad Farahmand" userId="QP7+bXf6BRK7fZiMAFOfrWWHJXoySgRWcfwAo3BWF68=" providerId="None" clId="Web-{47C6E4BD-AF35-4260-8E84-6C360D18B9BF}" dt="2022-05-11T23:50:29.450" v="258" actId="20577"/>
        <pc:sldMkLst>
          <pc:docMk/>
          <pc:sldMk cId="2436182292" sldId="4483"/>
        </pc:sldMkLst>
        <pc:spChg chg="mod">
          <ac:chgData name="Farhad Farahmand" userId="QP7+bXf6BRK7fZiMAFOfrWWHJXoySgRWcfwAo3BWF68=" providerId="None" clId="Web-{47C6E4BD-AF35-4260-8E84-6C360D18B9BF}" dt="2022-05-11T23:50:29.450" v="258" actId="20577"/>
          <ac:spMkLst>
            <pc:docMk/>
            <pc:sldMk cId="2436182292" sldId="4483"/>
            <ac:spMk id="2" creationId="{AED3F322-2FF8-4479-8B26-0A319E94EF58}"/>
          </ac:spMkLst>
        </pc:spChg>
      </pc:sldChg>
      <pc:sldChg chg="modSp">
        <pc:chgData name="Farhad Farahmand" userId="QP7+bXf6BRK7fZiMAFOfrWWHJXoySgRWcfwAo3BWF68=" providerId="None" clId="Web-{47C6E4BD-AF35-4260-8E84-6C360D18B9BF}" dt="2022-05-11T23:56:12.874" v="323" actId="20577"/>
        <pc:sldMkLst>
          <pc:docMk/>
          <pc:sldMk cId="2711297643" sldId="4485"/>
        </pc:sldMkLst>
        <pc:spChg chg="mod">
          <ac:chgData name="Farhad Farahmand" userId="QP7+bXf6BRK7fZiMAFOfrWWHJXoySgRWcfwAo3BWF68=" providerId="None" clId="Web-{47C6E4BD-AF35-4260-8E84-6C360D18B9BF}" dt="2022-05-11T23:56:12.874" v="323" actId="20577"/>
          <ac:spMkLst>
            <pc:docMk/>
            <pc:sldMk cId="2711297643" sldId="4485"/>
            <ac:spMk id="5" creationId="{C04E57FC-E897-4C8F-AF0C-4607CB93ED9B}"/>
          </ac:spMkLst>
        </pc:spChg>
      </pc:sldChg>
      <pc:sldChg chg="addSp delSp modSp modCm">
        <pc:chgData name="Farhad Farahmand" userId="QP7+bXf6BRK7fZiMAFOfrWWHJXoySgRWcfwAo3BWF68=" providerId="None" clId="Web-{47C6E4BD-AF35-4260-8E84-6C360D18B9BF}" dt="2022-05-11T23:37:24.518" v="172" actId="20577"/>
        <pc:sldMkLst>
          <pc:docMk/>
          <pc:sldMk cId="1618704264" sldId="4486"/>
        </pc:sldMkLst>
        <pc:spChg chg="mod">
          <ac:chgData name="Farhad Farahmand" userId="QP7+bXf6BRK7fZiMAFOfrWWHJXoySgRWcfwAo3BWF68=" providerId="None" clId="Web-{47C6E4BD-AF35-4260-8E84-6C360D18B9BF}" dt="2022-05-11T23:37:24.518" v="172" actId="20577"/>
          <ac:spMkLst>
            <pc:docMk/>
            <pc:sldMk cId="1618704264" sldId="4486"/>
            <ac:spMk id="5" creationId="{C04E57FC-E897-4C8F-AF0C-4607CB93ED9B}"/>
          </ac:spMkLst>
        </pc:spChg>
        <pc:picChg chg="add mod">
          <ac:chgData name="Farhad Farahmand" userId="QP7+bXf6BRK7fZiMAFOfrWWHJXoySgRWcfwAo3BWF68=" providerId="None" clId="Web-{47C6E4BD-AF35-4260-8E84-6C360D18B9BF}" dt="2022-05-11T23:35:11.214" v="100" actId="1076"/>
          <ac:picMkLst>
            <pc:docMk/>
            <pc:sldMk cId="1618704264" sldId="4486"/>
            <ac:picMk id="2" creationId="{629E41AE-4EF2-3FBB-4B04-EC32594869E1}"/>
          </ac:picMkLst>
        </pc:picChg>
        <pc:picChg chg="del">
          <ac:chgData name="Farhad Farahmand" userId="QP7+bXf6BRK7fZiMAFOfrWWHJXoySgRWcfwAo3BWF68=" providerId="None" clId="Web-{47C6E4BD-AF35-4260-8E84-6C360D18B9BF}" dt="2022-05-11T23:35:09.979" v="99"/>
          <ac:picMkLst>
            <pc:docMk/>
            <pc:sldMk cId="1618704264" sldId="4486"/>
            <ac:picMk id="8" creationId="{23905DA9-0B5D-4620-ADAA-204968020266}"/>
          </ac:picMkLst>
        </pc:picChg>
      </pc:sldChg>
      <pc:sldChg chg="modSp modCm">
        <pc:chgData name="Farhad Farahmand" userId="QP7+bXf6BRK7fZiMAFOfrWWHJXoySgRWcfwAo3BWF68=" providerId="None" clId="Web-{47C6E4BD-AF35-4260-8E84-6C360D18B9BF}" dt="2022-05-11T23:43:34.068" v="189" actId="20577"/>
        <pc:sldMkLst>
          <pc:docMk/>
          <pc:sldMk cId="2374177711" sldId="4487"/>
        </pc:sldMkLst>
        <pc:spChg chg="mod">
          <ac:chgData name="Farhad Farahmand" userId="QP7+bXf6BRK7fZiMAFOfrWWHJXoySgRWcfwAo3BWF68=" providerId="None" clId="Web-{47C6E4BD-AF35-4260-8E84-6C360D18B9BF}" dt="2022-05-11T23:43:24.834" v="188" actId="1076"/>
          <ac:spMkLst>
            <pc:docMk/>
            <pc:sldMk cId="2374177711" sldId="4487"/>
            <ac:spMk id="2" creationId="{1013A728-8419-4E5C-9F54-62F4889F71F6}"/>
          </ac:spMkLst>
        </pc:spChg>
        <pc:spChg chg="mod">
          <ac:chgData name="Farhad Farahmand" userId="QP7+bXf6BRK7fZiMAFOfrWWHJXoySgRWcfwAo3BWF68=" providerId="None" clId="Web-{47C6E4BD-AF35-4260-8E84-6C360D18B9BF}" dt="2022-05-11T23:43:34.068" v="189" actId="20577"/>
          <ac:spMkLst>
            <pc:docMk/>
            <pc:sldMk cId="2374177711" sldId="4487"/>
            <ac:spMk id="5" creationId="{3428178A-E0C5-4C45-880F-2F4C9217805E}"/>
          </ac:spMkLst>
        </pc:spChg>
      </pc:sldChg>
      <pc:sldChg chg="add del replId">
        <pc:chgData name="Farhad Farahmand" userId="QP7+bXf6BRK7fZiMAFOfrWWHJXoySgRWcfwAo3BWF68=" providerId="None" clId="Web-{47C6E4BD-AF35-4260-8E84-6C360D18B9BF}" dt="2022-05-12T00:13:28.289" v="547"/>
        <pc:sldMkLst>
          <pc:docMk/>
          <pc:sldMk cId="2981921747" sldId="4488"/>
        </pc:sldMkLst>
      </pc:sldChg>
      <pc:sldChg chg="addSp delSp modSp new">
        <pc:chgData name="Farhad Farahmand" userId="QP7+bXf6BRK7fZiMAFOfrWWHJXoySgRWcfwAo3BWF68=" providerId="None" clId="Web-{47C6E4BD-AF35-4260-8E84-6C360D18B9BF}" dt="2022-05-12T00:11:23.095" v="546"/>
        <pc:sldMkLst>
          <pc:docMk/>
          <pc:sldMk cId="579406625" sldId="4489"/>
        </pc:sldMkLst>
        <pc:spChg chg="del">
          <ac:chgData name="Farhad Farahmand" userId="QP7+bXf6BRK7fZiMAFOfrWWHJXoySgRWcfwAo3BWF68=" providerId="None" clId="Web-{47C6E4BD-AF35-4260-8E84-6C360D18B9BF}" dt="2022-05-12T00:08:40.320" v="486"/>
          <ac:spMkLst>
            <pc:docMk/>
            <pc:sldMk cId="579406625" sldId="4489"/>
            <ac:spMk id="2" creationId="{A3AC7F5D-F968-2E6C-D923-0DC7DEF347A5}"/>
          </ac:spMkLst>
        </pc:spChg>
        <pc:spChg chg="add del mod">
          <ac:chgData name="Farhad Farahmand" userId="QP7+bXf6BRK7fZiMAFOfrWWHJXoySgRWcfwAo3BWF68=" providerId="None" clId="Web-{47C6E4BD-AF35-4260-8E84-6C360D18B9BF}" dt="2022-05-12T00:11:23.095" v="546"/>
          <ac:spMkLst>
            <pc:docMk/>
            <pc:sldMk cId="579406625" sldId="4489"/>
            <ac:spMk id="3" creationId="{3E99E894-CA49-FA44-CF20-2FCCBB6FECFE}"/>
          </ac:spMkLst>
        </pc:spChg>
        <pc:spChg chg="add del mod">
          <ac:chgData name="Farhad Farahmand" userId="QP7+bXf6BRK7fZiMAFOfrWWHJXoySgRWcfwAo3BWF68=" providerId="None" clId="Web-{47C6E4BD-AF35-4260-8E84-6C360D18B9BF}" dt="2022-05-12T00:11:13.954" v="544" actId="20577"/>
          <ac:spMkLst>
            <pc:docMk/>
            <pc:sldMk cId="579406625" sldId="4489"/>
            <ac:spMk id="4" creationId="{08BFD1D9-6363-149E-1EF1-5898A0173D71}"/>
          </ac:spMkLst>
        </pc:spChg>
        <pc:spChg chg="add del mod">
          <ac:chgData name="Farhad Farahmand" userId="QP7+bXf6BRK7fZiMAFOfrWWHJXoySgRWcfwAo3BWF68=" providerId="None" clId="Web-{47C6E4BD-AF35-4260-8E84-6C360D18B9BF}" dt="2022-05-12T00:09:32.557" v="498"/>
          <ac:spMkLst>
            <pc:docMk/>
            <pc:sldMk cId="579406625" sldId="4489"/>
            <ac:spMk id="7" creationId="{6EC680C3-8B2F-EE50-1597-3E8A6E2DB9A3}"/>
          </ac:spMkLst>
        </pc:spChg>
        <pc:spChg chg="add mod">
          <ac:chgData name="Farhad Farahmand" userId="QP7+bXf6BRK7fZiMAFOfrWWHJXoySgRWcfwAo3BWF68=" providerId="None" clId="Web-{47C6E4BD-AF35-4260-8E84-6C360D18B9BF}" dt="2022-05-12T00:11:23.095" v="546"/>
          <ac:spMkLst>
            <pc:docMk/>
            <pc:sldMk cId="579406625" sldId="4489"/>
            <ac:spMk id="9" creationId="{B12E9210-24DF-EEF0-4E9B-742BA7CABC02}"/>
          </ac:spMkLst>
        </pc:spChg>
        <pc:picChg chg="add mod">
          <ac:chgData name="Farhad Farahmand" userId="QP7+bXf6BRK7fZiMAFOfrWWHJXoySgRWcfwAo3BWF68=" providerId="None" clId="Web-{47C6E4BD-AF35-4260-8E84-6C360D18B9BF}" dt="2022-05-12T00:11:17.188" v="545" actId="1076"/>
          <ac:picMkLst>
            <pc:docMk/>
            <pc:sldMk cId="579406625" sldId="4489"/>
            <ac:picMk id="5" creationId="{6D9F5987-AE8A-9061-847D-1D7BDB5CB57E}"/>
          </ac:picMkLst>
        </pc:picChg>
      </pc:sldChg>
    </pc:docChg>
  </pc:docChgLst>
  <pc:docChgLst>
    <pc:chgData name="Farhad Farahmand" userId="QP7+bXf6BRK7fZiMAFOfrWWHJXoySgRWcfwAo3BWF68=" providerId="None" clId="Web-{35919D3C-DDB2-4E85-AA0F-A841D0B15885}"/>
    <pc:docChg chg="addSld modSld sldOrd">
      <pc:chgData name="Farhad Farahmand" userId="QP7+bXf6BRK7fZiMAFOfrWWHJXoySgRWcfwAo3BWF68=" providerId="None" clId="Web-{35919D3C-DDB2-4E85-AA0F-A841D0B15885}" dt="2023-01-11T19:01:31.321" v="595" actId="20577"/>
      <pc:docMkLst>
        <pc:docMk/>
      </pc:docMkLst>
      <pc:sldChg chg="modSp">
        <pc:chgData name="Farhad Farahmand" userId="QP7+bXf6BRK7fZiMAFOfrWWHJXoySgRWcfwAo3BWF68=" providerId="None" clId="Web-{35919D3C-DDB2-4E85-AA0F-A841D0B15885}" dt="2023-01-11T19:01:31.321" v="595" actId="20577"/>
        <pc:sldMkLst>
          <pc:docMk/>
          <pc:sldMk cId="3418469407" sldId="4477"/>
        </pc:sldMkLst>
        <pc:spChg chg="mod">
          <ac:chgData name="Farhad Farahmand" userId="QP7+bXf6BRK7fZiMAFOfrWWHJXoySgRWcfwAo3BWF68=" providerId="None" clId="Web-{35919D3C-DDB2-4E85-AA0F-A841D0B15885}" dt="2023-01-11T19:01:31.321" v="595" actId="20577"/>
          <ac:spMkLst>
            <pc:docMk/>
            <pc:sldMk cId="3418469407" sldId="4477"/>
            <ac:spMk id="5" creationId="{C04E57FC-E897-4C8F-AF0C-4607CB93ED9B}"/>
          </ac:spMkLst>
        </pc:spChg>
      </pc:sldChg>
      <pc:sldChg chg="modSp">
        <pc:chgData name="Farhad Farahmand" userId="QP7+bXf6BRK7fZiMAFOfrWWHJXoySgRWcfwAo3BWF68=" providerId="None" clId="Web-{35919D3C-DDB2-4E85-AA0F-A841D0B15885}" dt="2023-01-11T18:44:33.939" v="434" actId="20577"/>
        <pc:sldMkLst>
          <pc:docMk/>
          <pc:sldMk cId="2983160287" sldId="4484"/>
        </pc:sldMkLst>
        <pc:spChg chg="mod">
          <ac:chgData name="Farhad Farahmand" userId="QP7+bXf6BRK7fZiMAFOfrWWHJXoySgRWcfwAo3BWF68=" providerId="None" clId="Web-{35919D3C-DDB2-4E85-AA0F-A841D0B15885}" dt="2023-01-11T18:41:07.482" v="358" actId="20577"/>
          <ac:spMkLst>
            <pc:docMk/>
            <pc:sldMk cId="2983160287" sldId="4484"/>
            <ac:spMk id="5" creationId="{732825D6-B96D-49D0-829E-8AE09194792D}"/>
          </ac:spMkLst>
        </pc:spChg>
        <pc:spChg chg="mod">
          <ac:chgData name="Farhad Farahmand" userId="QP7+bXf6BRK7fZiMAFOfrWWHJXoySgRWcfwAo3BWF68=" providerId="None" clId="Web-{35919D3C-DDB2-4E85-AA0F-A841D0B15885}" dt="2023-01-11T18:44:33.939" v="434" actId="20577"/>
          <ac:spMkLst>
            <pc:docMk/>
            <pc:sldMk cId="2983160287" sldId="4484"/>
            <ac:spMk id="14" creationId="{F5A3642C-22FF-4DC9-B738-1C593D267290}"/>
          </ac:spMkLst>
        </pc:spChg>
        <pc:spChg chg="mod">
          <ac:chgData name="Farhad Farahmand" userId="QP7+bXf6BRK7fZiMAFOfrWWHJXoySgRWcfwAo3BWF68=" providerId="None" clId="Web-{35919D3C-DDB2-4E85-AA0F-A841D0B15885}" dt="2023-01-11T18:40:54.919" v="357" actId="20577"/>
          <ac:spMkLst>
            <pc:docMk/>
            <pc:sldMk cId="2983160287" sldId="4484"/>
            <ac:spMk id="20" creationId="{1A22F532-5026-4100-8163-4CBA0BABB390}"/>
          </ac:spMkLst>
        </pc:spChg>
      </pc:sldChg>
      <pc:sldChg chg="modSp">
        <pc:chgData name="Farhad Farahmand" userId="QP7+bXf6BRK7fZiMAFOfrWWHJXoySgRWcfwAo3BWF68=" providerId="None" clId="Web-{35919D3C-DDB2-4E85-AA0F-A841D0B15885}" dt="2023-01-11T18:16:11.121" v="18" actId="20577"/>
        <pc:sldMkLst>
          <pc:docMk/>
          <pc:sldMk cId="579406625" sldId="4489"/>
        </pc:sldMkLst>
        <pc:spChg chg="mod">
          <ac:chgData name="Farhad Farahmand" userId="QP7+bXf6BRK7fZiMAFOfrWWHJXoySgRWcfwAo3BWF68=" providerId="None" clId="Web-{35919D3C-DDB2-4E85-AA0F-A841D0B15885}" dt="2023-01-11T18:16:11.121" v="18" actId="20577"/>
          <ac:spMkLst>
            <pc:docMk/>
            <pc:sldMk cId="579406625" sldId="4489"/>
            <ac:spMk id="7" creationId="{DEFC921A-C15F-69E1-C484-7ACD9CE26330}"/>
          </ac:spMkLst>
        </pc:spChg>
      </pc:sldChg>
      <pc:sldChg chg="modSp">
        <pc:chgData name="Farhad Farahmand" userId="QP7+bXf6BRK7fZiMAFOfrWWHJXoySgRWcfwAo3BWF68=" providerId="None" clId="Web-{35919D3C-DDB2-4E85-AA0F-A841D0B15885}" dt="2023-01-11T18:18:41.406" v="58" actId="20577"/>
        <pc:sldMkLst>
          <pc:docMk/>
          <pc:sldMk cId="331562522" sldId="4494"/>
        </pc:sldMkLst>
        <pc:graphicFrameChg chg="mod modGraphic">
          <ac:chgData name="Farhad Farahmand" userId="QP7+bXf6BRK7fZiMAFOfrWWHJXoySgRWcfwAo3BWF68=" providerId="None" clId="Web-{35919D3C-DDB2-4E85-AA0F-A841D0B15885}" dt="2023-01-11T18:18:41.406" v="58" actId="20577"/>
          <ac:graphicFrameMkLst>
            <pc:docMk/>
            <pc:sldMk cId="331562522" sldId="4494"/>
            <ac:graphicFrameMk id="2" creationId="{57965EBB-FD01-996B-F347-15FAA9C713B7}"/>
          </ac:graphicFrameMkLst>
        </pc:graphicFrameChg>
      </pc:sldChg>
      <pc:sldChg chg="modSp add ord replId">
        <pc:chgData name="Farhad Farahmand" userId="QP7+bXf6BRK7fZiMAFOfrWWHJXoySgRWcfwAo3BWF68=" providerId="None" clId="Web-{35919D3C-DDB2-4E85-AA0F-A841D0B15885}" dt="2023-01-11T18:39:13.167" v="354"/>
        <pc:sldMkLst>
          <pc:docMk/>
          <pc:sldMk cId="523948858" sldId="4495"/>
        </pc:sldMkLst>
        <pc:spChg chg="mod">
          <ac:chgData name="Farhad Farahmand" userId="QP7+bXf6BRK7fZiMAFOfrWWHJXoySgRWcfwAo3BWF68=" providerId="None" clId="Web-{35919D3C-DDB2-4E85-AA0F-A841D0B15885}" dt="2023-01-11T18:31:32.610" v="89" actId="20577"/>
          <ac:spMkLst>
            <pc:docMk/>
            <pc:sldMk cId="523948858" sldId="4495"/>
            <ac:spMk id="2" creationId="{BBD6BF29-41CD-4DF7-BF58-CA463880A870}"/>
          </ac:spMkLst>
        </pc:spChg>
        <pc:spChg chg="mod">
          <ac:chgData name="Farhad Farahmand" userId="QP7+bXf6BRK7fZiMAFOfrWWHJXoySgRWcfwAo3BWF68=" providerId="None" clId="Web-{35919D3C-DDB2-4E85-AA0F-A841D0B15885}" dt="2023-01-11T18:19:50.970" v="77" actId="20577"/>
          <ac:spMkLst>
            <pc:docMk/>
            <pc:sldMk cId="523948858" sldId="4495"/>
            <ac:spMk id="5" creationId="{732825D6-B96D-49D0-829E-8AE09194792D}"/>
          </ac:spMkLst>
        </pc:spChg>
        <pc:spChg chg="mod">
          <ac:chgData name="Farhad Farahmand" userId="QP7+bXf6BRK7fZiMAFOfrWWHJXoySgRWcfwAo3BWF68=" providerId="None" clId="Web-{35919D3C-DDB2-4E85-AA0F-A841D0B15885}" dt="2023-01-11T18:19:03.312" v="66" actId="20577"/>
          <ac:spMkLst>
            <pc:docMk/>
            <pc:sldMk cId="523948858" sldId="4495"/>
            <ac:spMk id="9" creationId="{099F2F3A-B178-450B-A02E-383037B7A806}"/>
          </ac:spMkLst>
        </pc:spChg>
        <pc:graphicFrameChg chg="mod modGraphic">
          <ac:chgData name="Farhad Farahmand" userId="QP7+bXf6BRK7fZiMAFOfrWWHJXoySgRWcfwAo3BWF68=" providerId="None" clId="Web-{35919D3C-DDB2-4E85-AA0F-A841D0B15885}" dt="2023-01-11T18:39:13.167" v="354"/>
          <ac:graphicFrameMkLst>
            <pc:docMk/>
            <pc:sldMk cId="523948858" sldId="4495"/>
            <ac:graphicFrameMk id="11" creationId="{EAD52B34-C691-475F-9B58-EA9592ED4344}"/>
          </ac:graphicFrameMkLst>
        </pc:graphicFrameChg>
      </pc:sldChg>
      <pc:sldChg chg="delSp modSp add replId">
        <pc:chgData name="Farhad Farahmand" userId="QP7+bXf6BRK7fZiMAFOfrWWHJXoySgRWcfwAo3BWF68=" providerId="None" clId="Web-{35919D3C-DDB2-4E85-AA0F-A841D0B15885}" dt="2023-01-11T19:00:47.179" v="579" actId="20577"/>
        <pc:sldMkLst>
          <pc:docMk/>
          <pc:sldMk cId="2060247000" sldId="4496"/>
        </pc:sldMkLst>
        <pc:spChg chg="mod">
          <ac:chgData name="Farhad Farahmand" userId="QP7+bXf6BRK7fZiMAFOfrWWHJXoySgRWcfwAo3BWF68=" providerId="None" clId="Web-{35919D3C-DDB2-4E85-AA0F-A841D0B15885}" dt="2023-01-11T18:48:48.476" v="456" actId="20577"/>
          <ac:spMkLst>
            <pc:docMk/>
            <pc:sldMk cId="2060247000" sldId="4496"/>
            <ac:spMk id="5" creationId="{732825D6-B96D-49D0-829E-8AE09194792D}"/>
          </ac:spMkLst>
        </pc:spChg>
        <pc:spChg chg="mod">
          <ac:chgData name="Farhad Farahmand" userId="QP7+bXf6BRK7fZiMAFOfrWWHJXoySgRWcfwAo3BWF68=" providerId="None" clId="Web-{35919D3C-DDB2-4E85-AA0F-A841D0B15885}" dt="2023-01-11T19:00:47.179" v="579" actId="20577"/>
          <ac:spMkLst>
            <pc:docMk/>
            <pc:sldMk cId="2060247000" sldId="4496"/>
            <ac:spMk id="7" creationId="{9A9CEBF9-67C8-493B-BC86-1EEFACD073F5}"/>
          </ac:spMkLst>
        </pc:spChg>
        <pc:spChg chg="mod">
          <ac:chgData name="Farhad Farahmand" userId="QP7+bXf6BRK7fZiMAFOfrWWHJXoySgRWcfwAo3BWF68=" providerId="None" clId="Web-{35919D3C-DDB2-4E85-AA0F-A841D0B15885}" dt="2023-01-11T18:44:48.752" v="449" actId="20577"/>
          <ac:spMkLst>
            <pc:docMk/>
            <pc:sldMk cId="2060247000" sldId="4496"/>
            <ac:spMk id="8" creationId="{2583D626-ED6D-4E81-BD83-A68147E5C704}"/>
          </ac:spMkLst>
        </pc:spChg>
        <pc:spChg chg="mod">
          <ac:chgData name="Farhad Farahmand" userId="QP7+bXf6BRK7fZiMAFOfrWWHJXoySgRWcfwAo3BWF68=" providerId="None" clId="Web-{35919D3C-DDB2-4E85-AA0F-A841D0B15885}" dt="2023-01-11T18:44:44.955" v="441" actId="20577"/>
          <ac:spMkLst>
            <pc:docMk/>
            <pc:sldMk cId="2060247000" sldId="4496"/>
            <ac:spMk id="9" creationId="{099F2F3A-B178-450B-A02E-383037B7A806}"/>
          </ac:spMkLst>
        </pc:spChg>
        <pc:spChg chg="mod">
          <ac:chgData name="Farhad Farahmand" userId="QP7+bXf6BRK7fZiMAFOfrWWHJXoySgRWcfwAo3BWF68=" providerId="None" clId="Web-{35919D3C-DDB2-4E85-AA0F-A841D0B15885}" dt="2023-01-11T19:00:17.772" v="576" actId="20577"/>
          <ac:spMkLst>
            <pc:docMk/>
            <pc:sldMk cId="2060247000" sldId="4496"/>
            <ac:spMk id="14" creationId="{F5A3642C-22FF-4DC9-B738-1C593D267290}"/>
          </ac:spMkLst>
        </pc:spChg>
        <pc:spChg chg="del">
          <ac:chgData name="Farhad Farahmand" userId="QP7+bXf6BRK7fZiMAFOfrWWHJXoySgRWcfwAo3BWF68=" providerId="None" clId="Web-{35919D3C-DDB2-4E85-AA0F-A841D0B15885}" dt="2023-01-11T18:45:52.988" v="453"/>
          <ac:spMkLst>
            <pc:docMk/>
            <pc:sldMk cId="2060247000" sldId="4496"/>
            <ac:spMk id="18" creationId="{EFBA95A4-A14B-4058-8C48-4F6B312DFDFF}"/>
          </ac:spMkLst>
        </pc:spChg>
        <pc:spChg chg="del">
          <ac:chgData name="Farhad Farahmand" userId="QP7+bXf6BRK7fZiMAFOfrWWHJXoySgRWcfwAo3BWF68=" providerId="None" clId="Web-{35919D3C-DDB2-4E85-AA0F-A841D0B15885}" dt="2023-01-11T18:45:47.988" v="450"/>
          <ac:spMkLst>
            <pc:docMk/>
            <pc:sldMk cId="2060247000" sldId="4496"/>
            <ac:spMk id="19" creationId="{4997411B-56F8-4359-A509-A4AD4A5FB754}"/>
          </ac:spMkLst>
        </pc:spChg>
        <pc:spChg chg="del">
          <ac:chgData name="Farhad Farahmand" userId="QP7+bXf6BRK7fZiMAFOfrWWHJXoySgRWcfwAo3BWF68=" providerId="None" clId="Web-{35919D3C-DDB2-4E85-AA0F-A841D0B15885}" dt="2023-01-11T18:45:50.816" v="452"/>
          <ac:spMkLst>
            <pc:docMk/>
            <pc:sldMk cId="2060247000" sldId="4496"/>
            <ac:spMk id="22" creationId="{9596369B-25F7-44BE-BA6B-1331F37D7F47}"/>
          </ac:spMkLst>
        </pc:spChg>
        <pc:spChg chg="del">
          <ac:chgData name="Farhad Farahmand" userId="QP7+bXf6BRK7fZiMAFOfrWWHJXoySgRWcfwAo3BWF68=" providerId="None" clId="Web-{35919D3C-DDB2-4E85-AA0F-A841D0B15885}" dt="2023-01-11T18:45:50.816" v="451"/>
          <ac:spMkLst>
            <pc:docMk/>
            <pc:sldMk cId="2060247000" sldId="4496"/>
            <ac:spMk id="23" creationId="{C629EEB0-8C2F-4E7E-9C8A-FC7D7CD01545}"/>
          </ac:spMkLst>
        </pc:spChg>
      </pc:sldChg>
    </pc:docChg>
  </pc:docChgLst>
  <pc:docChgLst>
    <pc:chgData name="Blake Herrschaft" clId="Web-{304299DF-A896-4D56-BE27-7E1B3FC0BAE4}"/>
    <pc:docChg chg="addSld delSld modSld">
      <pc:chgData name="Blake Herrschaft" userId="" providerId="" clId="Web-{304299DF-A896-4D56-BE27-7E1B3FC0BAE4}" dt="2022-04-11T23:16:26.398" v="31"/>
      <pc:docMkLst>
        <pc:docMk/>
      </pc:docMkLst>
      <pc:sldChg chg="del">
        <pc:chgData name="Blake Herrschaft" userId="" providerId="" clId="Web-{304299DF-A896-4D56-BE27-7E1B3FC0BAE4}" dt="2022-04-11T23:16:04.257" v="23"/>
        <pc:sldMkLst>
          <pc:docMk/>
          <pc:sldMk cId="2505754238" sldId="2832"/>
        </pc:sldMkLst>
      </pc:sldChg>
      <pc:sldChg chg="delSp modSp">
        <pc:chgData name="Blake Herrschaft" userId="" providerId="" clId="Web-{304299DF-A896-4D56-BE27-7E1B3FC0BAE4}" dt="2022-04-11T23:16:26.398" v="31"/>
        <pc:sldMkLst>
          <pc:docMk/>
          <pc:sldMk cId="4266987472" sldId="4467"/>
        </pc:sldMkLst>
        <pc:spChg chg="del mod">
          <ac:chgData name="Blake Herrschaft" userId="" providerId="" clId="Web-{304299DF-A896-4D56-BE27-7E1B3FC0BAE4}" dt="2022-04-11T23:16:11.929" v="26"/>
          <ac:spMkLst>
            <pc:docMk/>
            <pc:sldMk cId="4266987472" sldId="4467"/>
            <ac:spMk id="2" creationId="{AE91F0C0-30F4-83E9-37AD-FDE979F81E07}"/>
          </ac:spMkLst>
        </pc:spChg>
        <pc:spChg chg="del mod">
          <ac:chgData name="Blake Herrschaft" userId="" providerId="" clId="Web-{304299DF-A896-4D56-BE27-7E1B3FC0BAE4}" dt="2022-04-11T23:16:26.398" v="31"/>
          <ac:spMkLst>
            <pc:docMk/>
            <pc:sldMk cId="4266987472" sldId="4467"/>
            <ac:spMk id="12" creationId="{36FD7495-76CC-E245-9305-8FD7E503571E}"/>
          </ac:spMkLst>
        </pc:spChg>
        <pc:spChg chg="del mod">
          <ac:chgData name="Blake Herrschaft" userId="" providerId="" clId="Web-{304299DF-A896-4D56-BE27-7E1B3FC0BAE4}" dt="2022-04-11T23:16:26.398" v="30"/>
          <ac:spMkLst>
            <pc:docMk/>
            <pc:sldMk cId="4266987472" sldId="4467"/>
            <ac:spMk id="44" creationId="{CB195970-EDD5-E724-1537-B0024551E706}"/>
          </ac:spMkLst>
        </pc:spChg>
        <pc:spChg chg="del mod">
          <ac:chgData name="Blake Herrschaft" userId="" providerId="" clId="Web-{304299DF-A896-4D56-BE27-7E1B3FC0BAE4}" dt="2022-04-11T23:16:26.398" v="29"/>
          <ac:spMkLst>
            <pc:docMk/>
            <pc:sldMk cId="4266987472" sldId="4467"/>
            <ac:spMk id="45" creationId="{91BB7205-9C22-43EE-C40E-F4AF517F9BF4}"/>
          </ac:spMkLst>
        </pc:spChg>
        <pc:spChg chg="del mod">
          <ac:chgData name="Blake Herrschaft" userId="" providerId="" clId="Web-{304299DF-A896-4D56-BE27-7E1B3FC0BAE4}" dt="2022-04-11T23:16:26.398" v="28"/>
          <ac:spMkLst>
            <pc:docMk/>
            <pc:sldMk cId="4266987472" sldId="4467"/>
            <ac:spMk id="46" creationId="{71CA3EA0-CD4D-A60C-2D62-AA4C4F1E6F9A}"/>
          </ac:spMkLst>
        </pc:spChg>
      </pc:sldChg>
      <pc:sldChg chg="delSp add replId">
        <pc:chgData name="Blake Herrschaft" userId="" providerId="" clId="Web-{304299DF-A896-4D56-BE27-7E1B3FC0BAE4}" dt="2022-04-11T23:16:15.413" v="27"/>
        <pc:sldMkLst>
          <pc:docMk/>
          <pc:sldMk cId="400841743" sldId="4468"/>
        </pc:sldMkLst>
        <pc:spChg chg="del">
          <ac:chgData name="Blake Herrschaft" userId="" providerId="" clId="Web-{304299DF-A896-4D56-BE27-7E1B3FC0BAE4}" dt="2022-04-11T23:16:15.413" v="27"/>
          <ac:spMkLst>
            <pc:docMk/>
            <pc:sldMk cId="400841743" sldId="4468"/>
            <ac:spMk id="2" creationId="{AE91F0C0-30F4-83E9-37AD-FDE979F81E07}"/>
          </ac:spMkLst>
        </pc:spChg>
      </pc:sldChg>
      <pc:sldChg chg="add replId">
        <pc:chgData name="Blake Herrschaft" userId="" providerId="" clId="Web-{304299DF-A896-4D56-BE27-7E1B3FC0BAE4}" dt="2022-04-11T23:16:09.585" v="25"/>
        <pc:sldMkLst>
          <pc:docMk/>
          <pc:sldMk cId="3564101866" sldId="4469"/>
        </pc:sldMkLst>
      </pc:sldChg>
    </pc:docChg>
  </pc:docChgLst>
  <pc:docChgLst>
    <pc:chgData name="Farhad Farahmand" clId="Web-{990BA04D-4236-4328-9EFE-2D791F542B96}"/>
    <pc:docChg chg="addSld delSld modSld sldOrd">
      <pc:chgData name="Farhad Farahmand" userId="" providerId="" clId="Web-{990BA04D-4236-4328-9EFE-2D791F542B96}" dt="2022-05-04T00:16:15.526" v="1854"/>
      <pc:docMkLst>
        <pc:docMk/>
      </pc:docMkLst>
      <pc:sldChg chg="ord modNotes">
        <pc:chgData name="Farhad Farahmand" userId="" providerId="" clId="Web-{990BA04D-4236-4328-9EFE-2D791F542B96}" dt="2022-05-03T23:57:21.173" v="1567"/>
        <pc:sldMkLst>
          <pc:docMk/>
          <pc:sldMk cId="145056937" sldId="4452"/>
        </pc:sldMkLst>
      </pc:sldChg>
      <pc:sldChg chg="addSp modSp addAnim delCm modCm modNotes">
        <pc:chgData name="Farhad Farahmand" userId="" providerId="" clId="Web-{990BA04D-4236-4328-9EFE-2D791F542B96}" dt="2022-05-03T23:52:34.265" v="1548"/>
        <pc:sldMkLst>
          <pc:docMk/>
          <pc:sldMk cId="1049232451" sldId="4455"/>
        </pc:sldMkLst>
        <pc:spChg chg="add mod">
          <ac:chgData name="Farhad Farahmand" userId="" providerId="" clId="Web-{990BA04D-4236-4328-9EFE-2D791F542B96}" dt="2022-05-03T23:52:27.467" v="1546" actId="20577"/>
          <ac:spMkLst>
            <pc:docMk/>
            <pc:sldMk cId="1049232451" sldId="4455"/>
            <ac:spMk id="4" creationId="{DD538D12-47A5-17E8-51FD-5382BDEDFACF}"/>
          </ac:spMkLst>
        </pc:spChg>
        <pc:spChg chg="mod">
          <ac:chgData name="Farhad Farahmand" userId="" providerId="" clId="Web-{990BA04D-4236-4328-9EFE-2D791F542B96}" dt="2022-05-03T23:45:55.693" v="1480" actId="20577"/>
          <ac:spMkLst>
            <pc:docMk/>
            <pc:sldMk cId="1049232451" sldId="4455"/>
            <ac:spMk id="7" creationId="{03633BA2-E835-43DB-9AD0-705F00C2E3E5}"/>
          </ac:spMkLst>
        </pc:spChg>
        <pc:spChg chg="mod">
          <ac:chgData name="Farhad Farahmand" userId="" providerId="" clId="Web-{990BA04D-4236-4328-9EFE-2D791F542B96}" dt="2022-05-03T23:51:57.153" v="1532" actId="20577"/>
          <ac:spMkLst>
            <pc:docMk/>
            <pc:sldMk cId="1049232451" sldId="4455"/>
            <ac:spMk id="20" creationId="{4A538253-2AA0-452F-A9D8-36801BCDE9D3}"/>
          </ac:spMkLst>
        </pc:spChg>
        <pc:spChg chg="mod">
          <ac:chgData name="Farhad Farahmand" userId="" providerId="" clId="Web-{990BA04D-4236-4328-9EFE-2D791F542B96}" dt="2022-05-03T23:52:19.873" v="1544" actId="20577"/>
          <ac:spMkLst>
            <pc:docMk/>
            <pc:sldMk cId="1049232451" sldId="4455"/>
            <ac:spMk id="24" creationId="{2389D91A-B6F9-4786-AB80-EEF83D0F79B0}"/>
          </ac:spMkLst>
        </pc:spChg>
        <pc:spChg chg="mod">
          <ac:chgData name="Farhad Farahmand" userId="" providerId="" clId="Web-{990BA04D-4236-4328-9EFE-2D791F542B96}" dt="2022-05-03T23:51:42.808" v="1530" actId="20577"/>
          <ac:spMkLst>
            <pc:docMk/>
            <pc:sldMk cId="1049232451" sldId="4455"/>
            <ac:spMk id="25" creationId="{FF20F908-14C4-4237-BB5A-CC45902D05AA}"/>
          </ac:spMkLst>
        </pc:spChg>
      </pc:sldChg>
      <pc:sldChg chg="addCm delCm">
        <pc:chgData name="Farhad Farahmand" userId="" providerId="" clId="Web-{990BA04D-4236-4328-9EFE-2D791F542B96}" dt="2022-05-03T23:56:58.094" v="1557"/>
        <pc:sldMkLst>
          <pc:docMk/>
          <pc:sldMk cId="4203963561" sldId="4480"/>
        </pc:sldMkLst>
      </pc:sldChg>
      <pc:sldChg chg="addSp modSp add del addCm delCm modCm">
        <pc:chgData name="Farhad Farahmand" userId="" providerId="" clId="Web-{990BA04D-4236-4328-9EFE-2D791F542B96}" dt="2022-05-03T23:06:11.887" v="21"/>
        <pc:sldMkLst>
          <pc:docMk/>
          <pc:sldMk cId="2550510059" sldId="4482"/>
        </pc:sldMkLst>
        <pc:spChg chg="add mod">
          <ac:chgData name="Farhad Farahmand" userId="" providerId="" clId="Web-{990BA04D-4236-4328-9EFE-2D791F542B96}" dt="2022-05-03T23:05:11.727" v="3"/>
          <ac:spMkLst>
            <pc:docMk/>
            <pc:sldMk cId="2550510059" sldId="4482"/>
            <ac:spMk id="3" creationId="{05571D02-217C-2F5A-D857-FDEE173CF6A4}"/>
          </ac:spMkLst>
        </pc:spChg>
      </pc:sldChg>
      <pc:sldChg chg="add del">
        <pc:chgData name="Farhad Farahmand" userId="" providerId="" clId="Web-{990BA04D-4236-4328-9EFE-2D791F542B96}" dt="2022-05-04T00:15:21.210" v="1837"/>
        <pc:sldMkLst>
          <pc:docMk/>
          <pc:sldMk cId="2436182292" sldId="4483"/>
        </pc:sldMkLst>
      </pc:sldChg>
      <pc:sldChg chg="modSp modNotes">
        <pc:chgData name="Farhad Farahmand" userId="" providerId="" clId="Web-{990BA04D-4236-4328-9EFE-2D791F542B96}" dt="2022-05-04T00:16:15.526" v="1854"/>
        <pc:sldMkLst>
          <pc:docMk/>
          <pc:sldMk cId="2983160287" sldId="4484"/>
        </pc:sldMkLst>
        <pc:spChg chg="mod">
          <ac:chgData name="Farhad Farahmand" userId="" providerId="" clId="Web-{990BA04D-4236-4328-9EFE-2D791F542B96}" dt="2022-05-03T23:56:02.934" v="1556" actId="20577"/>
          <ac:spMkLst>
            <pc:docMk/>
            <pc:sldMk cId="2983160287" sldId="4484"/>
            <ac:spMk id="18" creationId="{EFBA95A4-A14B-4058-8C48-4F6B312DFDFF}"/>
          </ac:spMkLst>
        </pc:spChg>
      </pc:sldChg>
      <pc:sldChg chg="new del">
        <pc:chgData name="Farhad Farahmand" userId="" providerId="" clId="Web-{990BA04D-4236-4328-9EFE-2D791F542B96}" dt="2022-05-03T23:05:24.947" v="5"/>
        <pc:sldMkLst>
          <pc:docMk/>
          <pc:sldMk cId="813839968" sldId="4485"/>
        </pc:sldMkLst>
      </pc:sldChg>
      <pc:sldChg chg="delSp modSp add ord replId addCm delCm">
        <pc:chgData name="Farhad Farahmand" userId="" providerId="" clId="Web-{990BA04D-4236-4328-9EFE-2D791F542B96}" dt="2022-05-04T00:16:06.884" v="1853" actId="20577"/>
        <pc:sldMkLst>
          <pc:docMk/>
          <pc:sldMk cId="2711297643" sldId="4485"/>
        </pc:sldMkLst>
        <pc:spChg chg="mod">
          <ac:chgData name="Farhad Farahmand" userId="" providerId="" clId="Web-{990BA04D-4236-4328-9EFE-2D791F542B96}" dt="2022-05-03T23:26:50.043" v="900" actId="20577"/>
          <ac:spMkLst>
            <pc:docMk/>
            <pc:sldMk cId="2711297643" sldId="4485"/>
            <ac:spMk id="3" creationId="{738F13B1-6B90-41EF-A4CF-6D390CDA31B9}"/>
          </ac:spMkLst>
        </pc:spChg>
        <pc:spChg chg="mod">
          <ac:chgData name="Farhad Farahmand" userId="" providerId="" clId="Web-{990BA04D-4236-4328-9EFE-2D791F542B96}" dt="2022-05-04T00:16:06.884" v="1853" actId="20577"/>
          <ac:spMkLst>
            <pc:docMk/>
            <pc:sldMk cId="2711297643" sldId="4485"/>
            <ac:spMk id="5" creationId="{C04E57FC-E897-4C8F-AF0C-4607CB93ED9B}"/>
          </ac:spMkLst>
        </pc:spChg>
        <pc:picChg chg="del">
          <ac:chgData name="Farhad Farahmand" userId="" providerId="" clId="Web-{990BA04D-4236-4328-9EFE-2D791F542B96}" dt="2022-05-03T23:07:59.925" v="23"/>
          <ac:picMkLst>
            <pc:docMk/>
            <pc:sldMk cId="2711297643" sldId="4485"/>
            <ac:picMk id="6" creationId="{7B339C7F-F042-4079-9B71-576801D193F2}"/>
          </ac:picMkLst>
        </pc:picChg>
        <pc:picChg chg="del">
          <ac:chgData name="Farhad Farahmand" userId="" providerId="" clId="Web-{990BA04D-4236-4328-9EFE-2D791F542B96}" dt="2022-05-03T23:08:01.488" v="24"/>
          <ac:picMkLst>
            <pc:docMk/>
            <pc:sldMk cId="2711297643" sldId="4485"/>
            <ac:picMk id="8" creationId="{23905DA9-0B5D-4620-ADAA-204968020266}"/>
          </ac:picMkLst>
        </pc:picChg>
        <pc:picChg chg="del">
          <ac:chgData name="Farhad Farahmand" userId="" providerId="" clId="Web-{990BA04D-4236-4328-9EFE-2D791F542B96}" dt="2022-05-03T23:08:01.957" v="25"/>
          <ac:picMkLst>
            <pc:docMk/>
            <pc:sldMk cId="2711297643" sldId="4485"/>
            <ac:picMk id="10" creationId="{27D5DF9E-CC48-42BC-A341-5F832F639744}"/>
          </ac:picMkLst>
        </pc:picChg>
      </pc:sldChg>
      <pc:sldChg chg="modSp add ord replId">
        <pc:chgData name="Farhad Farahmand" userId="" providerId="" clId="Web-{990BA04D-4236-4328-9EFE-2D791F542B96}" dt="2022-05-03T23:44:41.673" v="1449" actId="20577"/>
        <pc:sldMkLst>
          <pc:docMk/>
          <pc:sldMk cId="1618704264" sldId="4486"/>
        </pc:sldMkLst>
        <pc:spChg chg="mod">
          <ac:chgData name="Farhad Farahmand" userId="" providerId="" clId="Web-{990BA04D-4236-4328-9EFE-2D791F542B96}" dt="2022-05-03T23:44:41.673" v="1449" actId="20577"/>
          <ac:spMkLst>
            <pc:docMk/>
            <pc:sldMk cId="1618704264" sldId="4486"/>
            <ac:spMk id="5" creationId="{C04E57FC-E897-4C8F-AF0C-4607CB93ED9B}"/>
          </ac:spMkLst>
        </pc:spChg>
      </pc:sldChg>
      <pc:sldChg chg="addSp delSp modSp add replId">
        <pc:chgData name="Farhad Farahmand" userId="" providerId="" clId="Web-{990BA04D-4236-4328-9EFE-2D791F542B96}" dt="2022-05-04T00:15:35.664" v="1846" actId="20577"/>
        <pc:sldMkLst>
          <pc:docMk/>
          <pc:sldMk cId="2374177711" sldId="4487"/>
        </pc:sldMkLst>
        <pc:spChg chg="add mod">
          <ac:chgData name="Farhad Farahmand" userId="" providerId="" clId="Web-{990BA04D-4236-4328-9EFE-2D791F542B96}" dt="2022-05-04T00:14:15.096" v="1835" actId="20577"/>
          <ac:spMkLst>
            <pc:docMk/>
            <pc:sldMk cId="2374177711" sldId="4487"/>
            <ac:spMk id="2" creationId="{1013A728-8419-4E5C-9F54-62F4889F71F6}"/>
          </ac:spMkLst>
        </pc:spChg>
        <pc:spChg chg="mod">
          <ac:chgData name="Farhad Farahmand" userId="" providerId="" clId="Web-{990BA04D-4236-4328-9EFE-2D791F542B96}" dt="2022-05-04T00:15:35.664" v="1846" actId="20577"/>
          <ac:spMkLst>
            <pc:docMk/>
            <pc:sldMk cId="2374177711" sldId="4487"/>
            <ac:spMk id="3" creationId="{AC0FFCCB-517A-4DB4-B162-98BE670EDBB3}"/>
          </ac:spMkLst>
        </pc:spChg>
        <pc:spChg chg="mod">
          <ac:chgData name="Farhad Farahmand" userId="" providerId="" clId="Web-{990BA04D-4236-4328-9EFE-2D791F542B96}" dt="2022-05-04T00:13:22.468" v="1832" actId="20577"/>
          <ac:spMkLst>
            <pc:docMk/>
            <pc:sldMk cId="2374177711" sldId="4487"/>
            <ac:spMk id="5" creationId="{3428178A-E0C5-4C45-880F-2F4C9217805E}"/>
          </ac:spMkLst>
        </pc:spChg>
        <pc:spChg chg="del mod">
          <ac:chgData name="Farhad Farahmand" userId="" providerId="" clId="Web-{990BA04D-4236-4328-9EFE-2D791F542B96}" dt="2022-05-03T23:55:00.727" v="1555"/>
          <ac:spMkLst>
            <pc:docMk/>
            <pc:sldMk cId="2374177711" sldId="4487"/>
            <ac:spMk id="7" creationId="{E3DAA889-CED9-435D-A179-55EEEC95230E}"/>
          </ac:spMkLst>
        </pc:spChg>
        <pc:picChg chg="del">
          <ac:chgData name="Farhad Farahmand" userId="" providerId="" clId="Web-{990BA04D-4236-4328-9EFE-2D791F542B96}" dt="2022-05-03T23:54:46.492" v="1550"/>
          <ac:picMkLst>
            <pc:docMk/>
            <pc:sldMk cId="2374177711" sldId="4487"/>
            <ac:picMk id="6" creationId="{01D28C6B-B6E9-4E0C-A7D6-A2A240B94CAE}"/>
          </ac:picMkLst>
        </pc:picChg>
      </pc:sldChg>
    </pc:docChg>
  </pc:docChgLst>
  <pc:docChgLst>
    <pc:chgData name="Farhad Farahmand" userId="QP7+bXf6BRK7fZiMAFOfrWWHJXoySgRWcfwAo3BWF68=" providerId="None" clId="Web-{28A185DE-EB50-452A-8425-48BC85CD646D}"/>
    <pc:docChg chg="modSld">
      <pc:chgData name="Farhad Farahmand" userId="QP7+bXf6BRK7fZiMAFOfrWWHJXoySgRWcfwAo3BWF68=" providerId="None" clId="Web-{28A185DE-EB50-452A-8425-48BC85CD646D}" dt="2022-05-10T18:42:39.204" v="58" actId="20577"/>
      <pc:docMkLst>
        <pc:docMk/>
      </pc:docMkLst>
      <pc:sldChg chg="modSp">
        <pc:chgData name="Farhad Farahmand" userId="QP7+bXf6BRK7fZiMAFOfrWWHJXoySgRWcfwAo3BWF68=" providerId="None" clId="Web-{28A185DE-EB50-452A-8425-48BC85CD646D}" dt="2022-05-10T18:18:46.747" v="11" actId="14100"/>
        <pc:sldMkLst>
          <pc:docMk/>
          <pc:sldMk cId="1049232451" sldId="4455"/>
        </pc:sldMkLst>
        <pc:spChg chg="mod">
          <ac:chgData name="Farhad Farahmand" userId="QP7+bXf6BRK7fZiMAFOfrWWHJXoySgRWcfwAo3BWF68=" providerId="None" clId="Web-{28A185DE-EB50-452A-8425-48BC85CD646D}" dt="2022-05-10T18:18:42.528" v="10" actId="14100"/>
          <ac:spMkLst>
            <pc:docMk/>
            <pc:sldMk cId="1049232451" sldId="4455"/>
            <ac:spMk id="2" creationId="{3F1EE47A-0551-4411-8AE6-478E15B93684}"/>
          </ac:spMkLst>
        </pc:spChg>
        <pc:spChg chg="mod">
          <ac:chgData name="Farhad Farahmand" userId="QP7+bXf6BRK7fZiMAFOfrWWHJXoySgRWcfwAo3BWF68=" providerId="None" clId="Web-{28A185DE-EB50-452A-8425-48BC85CD646D}" dt="2022-05-10T18:18:46.747" v="11" actId="14100"/>
          <ac:spMkLst>
            <pc:docMk/>
            <pc:sldMk cId="1049232451" sldId="4455"/>
            <ac:spMk id="19" creationId="{28558319-0297-42E6-B82A-53CEF93A9B94}"/>
          </ac:spMkLst>
        </pc:spChg>
      </pc:sldChg>
      <pc:sldChg chg="modSp">
        <pc:chgData name="Farhad Farahmand" userId="QP7+bXf6BRK7fZiMAFOfrWWHJXoySgRWcfwAo3BWF68=" providerId="None" clId="Web-{28A185DE-EB50-452A-8425-48BC85CD646D}" dt="2022-05-10T18:42:39.204" v="58" actId="20577"/>
        <pc:sldMkLst>
          <pc:docMk/>
          <pc:sldMk cId="2711297643" sldId="4485"/>
        </pc:sldMkLst>
        <pc:spChg chg="mod">
          <ac:chgData name="Farhad Farahmand" userId="QP7+bXf6BRK7fZiMAFOfrWWHJXoySgRWcfwAo3BWF68=" providerId="None" clId="Web-{28A185DE-EB50-452A-8425-48BC85CD646D}" dt="2022-05-10T18:42:39.204" v="58" actId="20577"/>
          <ac:spMkLst>
            <pc:docMk/>
            <pc:sldMk cId="2711297643" sldId="4485"/>
            <ac:spMk id="5" creationId="{C04E57FC-E897-4C8F-AF0C-4607CB93ED9B}"/>
          </ac:spMkLst>
        </pc:spChg>
      </pc:sldChg>
    </pc:docChg>
  </pc:docChgLst>
  <pc:docChgLst>
    <pc:chgData name="ERYN H KIM" userId="WtYPWq5JyZ1ae0bvTRHrUd18cxdjJ1yFSha/5BIpVIY=" providerId="None" clId="Web-{11FDDAF0-01D3-4C62-8E27-3AD8A0CC143A}"/>
    <pc:docChg chg="mod">
      <pc:chgData name="ERYN H KIM" userId="WtYPWq5JyZ1ae0bvTRHrUd18cxdjJ1yFSha/5BIpVIY=" providerId="None" clId="Web-{11FDDAF0-01D3-4C62-8E27-3AD8A0CC143A}" dt="2022-04-07T17:23:05.068" v="11"/>
      <pc:docMkLst>
        <pc:docMk/>
      </pc:docMkLst>
      <pc:sldChg chg="addCm modCm">
        <pc:chgData name="ERYN H KIM" userId="WtYPWq5JyZ1ae0bvTRHrUd18cxdjJ1yFSha/5BIpVIY=" providerId="None" clId="Web-{11FDDAF0-01D3-4C62-8E27-3AD8A0CC143A}" dt="2022-04-07T17:23:05.068" v="11"/>
        <pc:sldMkLst>
          <pc:docMk/>
          <pc:sldMk cId="2908651060" sldId="277"/>
        </pc:sldMkLst>
      </pc:sldChg>
      <pc:sldChg chg="addCm">
        <pc:chgData name="ERYN H KIM" userId="WtYPWq5JyZ1ae0bvTRHrUd18cxdjJ1yFSha/5BIpVIY=" providerId="None" clId="Web-{11FDDAF0-01D3-4C62-8E27-3AD8A0CC143A}" dt="2022-04-07T17:19:45.438" v="8"/>
        <pc:sldMkLst>
          <pc:docMk/>
          <pc:sldMk cId="3178673786" sldId="2807"/>
        </pc:sldMkLst>
      </pc:sldChg>
      <pc:sldChg chg="addCm">
        <pc:chgData name="ERYN H KIM" userId="WtYPWq5JyZ1ae0bvTRHrUd18cxdjJ1yFSha/5BIpVIY=" providerId="None" clId="Web-{11FDDAF0-01D3-4C62-8E27-3AD8A0CC143A}" dt="2022-04-07T17:22:11.426" v="10"/>
        <pc:sldMkLst>
          <pc:docMk/>
          <pc:sldMk cId="2894326928" sldId="2813"/>
        </pc:sldMkLst>
      </pc:sldChg>
      <pc:sldChg chg="addCm modCm">
        <pc:chgData name="ERYN H KIM" userId="WtYPWq5JyZ1ae0bvTRHrUd18cxdjJ1yFSha/5BIpVIY=" providerId="None" clId="Web-{11FDDAF0-01D3-4C62-8E27-3AD8A0CC143A}" dt="2022-04-07T17:18:34.061" v="7"/>
        <pc:sldMkLst>
          <pc:docMk/>
          <pc:sldMk cId="4231241976" sldId="2829"/>
        </pc:sldMkLst>
      </pc:sldChg>
      <pc:sldChg chg="addCm">
        <pc:chgData name="ERYN H KIM" userId="WtYPWq5JyZ1ae0bvTRHrUd18cxdjJ1yFSha/5BIpVIY=" providerId="None" clId="Web-{11FDDAF0-01D3-4C62-8E27-3AD8A0CC143A}" dt="2022-04-07T17:22:02.707" v="9"/>
        <pc:sldMkLst>
          <pc:docMk/>
          <pc:sldMk cId="1127568281" sldId="2831"/>
        </pc:sldMkLst>
      </pc:sldChg>
    </pc:docChg>
  </pc:docChgLst>
  <pc:docChgLst>
    <pc:chgData name="Farhad Farahmand" userId="QP7+bXf6BRK7fZiMAFOfrWWHJXoySgRWcfwAo3BWF68=" providerId="None" clId="Web-{3AE844B2-40AF-4396-B9B7-72AFE7F5BC09}"/>
    <pc:docChg chg="modSld sldOrd">
      <pc:chgData name="Farhad Farahmand" userId="QP7+bXf6BRK7fZiMAFOfrWWHJXoySgRWcfwAo3BWF68=" providerId="None" clId="Web-{3AE844B2-40AF-4396-B9B7-72AFE7F5BC09}" dt="2023-01-11T21:57:19.136" v="92"/>
      <pc:docMkLst>
        <pc:docMk/>
      </pc:docMkLst>
      <pc:sldChg chg="ord">
        <pc:chgData name="Farhad Farahmand" userId="QP7+bXf6BRK7fZiMAFOfrWWHJXoySgRWcfwAo3BWF68=" providerId="None" clId="Web-{3AE844B2-40AF-4396-B9B7-72AFE7F5BC09}" dt="2023-01-11T21:57:19.136" v="92"/>
        <pc:sldMkLst>
          <pc:docMk/>
          <pc:sldMk cId="2254358142" sldId="4479"/>
        </pc:sldMkLst>
      </pc:sldChg>
      <pc:sldChg chg="modSp">
        <pc:chgData name="Farhad Farahmand" userId="QP7+bXf6BRK7fZiMAFOfrWWHJXoySgRWcfwAo3BWF68=" providerId="None" clId="Web-{3AE844B2-40AF-4396-B9B7-72AFE7F5BC09}" dt="2023-01-11T21:55:59.257" v="61" actId="20577"/>
        <pc:sldMkLst>
          <pc:docMk/>
          <pc:sldMk cId="4203963561" sldId="4480"/>
        </pc:sldMkLst>
        <pc:spChg chg="mod">
          <ac:chgData name="Farhad Farahmand" userId="QP7+bXf6BRK7fZiMAFOfrWWHJXoySgRWcfwAo3BWF68=" providerId="None" clId="Web-{3AE844B2-40AF-4396-B9B7-72AFE7F5BC09}" dt="2023-01-11T21:55:59.257" v="61" actId="20577"/>
          <ac:spMkLst>
            <pc:docMk/>
            <pc:sldMk cId="4203963561" sldId="4480"/>
            <ac:spMk id="5" creationId="{3428178A-E0C5-4C45-880F-2F4C9217805E}"/>
          </ac:spMkLst>
        </pc:spChg>
      </pc:sldChg>
      <pc:sldChg chg="modSp">
        <pc:chgData name="Farhad Farahmand" userId="QP7+bXf6BRK7fZiMAFOfrWWHJXoySgRWcfwAo3BWF68=" providerId="None" clId="Web-{3AE844B2-40AF-4396-B9B7-72AFE7F5BC09}" dt="2023-01-11T21:52:41.215" v="8" actId="20577"/>
        <pc:sldMkLst>
          <pc:docMk/>
          <pc:sldMk cId="2550510059" sldId="4482"/>
        </pc:sldMkLst>
        <pc:spChg chg="mod">
          <ac:chgData name="Farhad Farahmand" userId="QP7+bXf6BRK7fZiMAFOfrWWHJXoySgRWcfwAo3BWF68=" providerId="None" clId="Web-{3AE844B2-40AF-4396-B9B7-72AFE7F5BC09}" dt="2023-01-11T21:52:41.215" v="8" actId="20577"/>
          <ac:spMkLst>
            <pc:docMk/>
            <pc:sldMk cId="2550510059" sldId="4482"/>
            <ac:spMk id="2" creationId="{AED3F322-2FF8-4479-8B26-0A319E94EF58}"/>
          </ac:spMkLst>
        </pc:spChg>
      </pc:sldChg>
      <pc:sldChg chg="modSp">
        <pc:chgData name="Farhad Farahmand" userId="QP7+bXf6BRK7fZiMAFOfrWWHJXoySgRWcfwAo3BWF68=" providerId="None" clId="Web-{3AE844B2-40AF-4396-B9B7-72AFE7F5BC09}" dt="2023-01-11T21:56:20.414" v="71" actId="20577"/>
        <pc:sldMkLst>
          <pc:docMk/>
          <pc:sldMk cId="2436182292" sldId="4483"/>
        </pc:sldMkLst>
        <pc:spChg chg="mod">
          <ac:chgData name="Farhad Farahmand" userId="QP7+bXf6BRK7fZiMAFOfrWWHJXoySgRWcfwAo3BWF68=" providerId="None" clId="Web-{3AE844B2-40AF-4396-B9B7-72AFE7F5BC09}" dt="2023-01-11T21:56:20.414" v="71" actId="20577"/>
          <ac:spMkLst>
            <pc:docMk/>
            <pc:sldMk cId="2436182292" sldId="4483"/>
            <ac:spMk id="2" creationId="{AED3F322-2FF8-4479-8B26-0A319E94EF58}"/>
          </ac:spMkLst>
        </pc:spChg>
      </pc:sldChg>
      <pc:sldChg chg="modSp">
        <pc:chgData name="Farhad Farahmand" userId="QP7+bXf6BRK7fZiMAFOfrWWHJXoySgRWcfwAo3BWF68=" providerId="None" clId="Web-{3AE844B2-40AF-4396-B9B7-72AFE7F5BC09}" dt="2023-01-11T21:56:34.680" v="91" actId="20577"/>
        <pc:sldMkLst>
          <pc:docMk/>
          <pc:sldMk cId="331562522" sldId="4494"/>
        </pc:sldMkLst>
        <pc:spChg chg="mod">
          <ac:chgData name="Farhad Farahmand" userId="QP7+bXf6BRK7fZiMAFOfrWWHJXoySgRWcfwAo3BWF68=" providerId="None" clId="Web-{3AE844B2-40AF-4396-B9B7-72AFE7F5BC09}" dt="2023-01-11T21:56:34.680" v="91" actId="20577"/>
          <ac:spMkLst>
            <pc:docMk/>
            <pc:sldMk cId="331562522" sldId="4494"/>
            <ac:spMk id="5" creationId="{9A576C30-0C60-B87F-0860-755F87827423}"/>
          </ac:spMkLst>
        </pc:spChg>
        <pc:spChg chg="mod">
          <ac:chgData name="Farhad Farahmand" userId="QP7+bXf6BRK7fZiMAFOfrWWHJXoySgRWcfwAo3BWF68=" providerId="None" clId="Web-{3AE844B2-40AF-4396-B9B7-72AFE7F5BC09}" dt="2023-01-11T21:54:31.096" v="39" actId="20577"/>
          <ac:spMkLst>
            <pc:docMk/>
            <pc:sldMk cId="331562522" sldId="4494"/>
            <ac:spMk id="6" creationId="{059D9208-7B76-E45B-43BA-B54244A29DAC}"/>
          </ac:spMkLst>
        </pc:spChg>
        <pc:spChg chg="mod">
          <ac:chgData name="Farhad Farahmand" userId="QP7+bXf6BRK7fZiMAFOfrWWHJXoySgRWcfwAo3BWF68=" providerId="None" clId="Web-{3AE844B2-40AF-4396-B9B7-72AFE7F5BC09}" dt="2023-01-11T21:53:58.032" v="23" actId="1076"/>
          <ac:spMkLst>
            <pc:docMk/>
            <pc:sldMk cId="331562522" sldId="4494"/>
            <ac:spMk id="31" creationId="{638F2DBC-CA07-CE80-805B-046E1F450D43}"/>
          </ac:spMkLst>
        </pc:spChg>
        <pc:graphicFrameChg chg="modGraphic">
          <ac:chgData name="Farhad Farahmand" userId="QP7+bXf6BRK7fZiMAFOfrWWHJXoySgRWcfwAo3BWF68=" providerId="None" clId="Web-{3AE844B2-40AF-4396-B9B7-72AFE7F5BC09}" dt="2023-01-11T21:55:40.256" v="59" actId="20577"/>
          <ac:graphicFrameMkLst>
            <pc:docMk/>
            <pc:sldMk cId="331562522" sldId="4494"/>
            <ac:graphicFrameMk id="2" creationId="{57965EBB-FD01-996B-F347-15FAA9C713B7}"/>
          </ac:graphicFrameMkLst>
        </pc:graphicFrameChg>
      </pc:sldChg>
    </pc:docChg>
  </pc:docChgLst>
  <pc:docChgLst>
    <pc:chgData name="Peter Mustacich" userId="TwirmlaFHBOXjlcUM0sQxtp9dWdLkeeCrl7Vxidr8LA=" providerId="None" clId="Web-{186380FF-3763-4E78-BD55-31367135890D}"/>
    <pc:docChg chg="mod modSld">
      <pc:chgData name="Peter Mustacich" userId="TwirmlaFHBOXjlcUM0sQxtp9dWdLkeeCrl7Vxidr8LA=" providerId="None" clId="Web-{186380FF-3763-4E78-BD55-31367135890D}" dt="2022-05-06T22:39:27.128" v="5" actId="20577"/>
      <pc:docMkLst>
        <pc:docMk/>
      </pc:docMkLst>
      <pc:sldChg chg="addCm delCm">
        <pc:chgData name="Peter Mustacich" userId="TwirmlaFHBOXjlcUM0sQxtp9dWdLkeeCrl7Vxidr8LA=" providerId="None" clId="Web-{186380FF-3763-4E78-BD55-31367135890D}" dt="2022-05-06T22:37:51.516" v="4"/>
        <pc:sldMkLst>
          <pc:docMk/>
          <pc:sldMk cId="1618704264" sldId="4486"/>
        </pc:sldMkLst>
      </pc:sldChg>
      <pc:sldChg chg="modSp">
        <pc:chgData name="Peter Mustacich" userId="TwirmlaFHBOXjlcUM0sQxtp9dWdLkeeCrl7Vxidr8LA=" providerId="None" clId="Web-{186380FF-3763-4E78-BD55-31367135890D}" dt="2022-05-06T22:39:27.128" v="5" actId="20577"/>
        <pc:sldMkLst>
          <pc:docMk/>
          <pc:sldMk cId="2374177711" sldId="4487"/>
        </pc:sldMkLst>
        <pc:spChg chg="mod">
          <ac:chgData name="Peter Mustacich" userId="TwirmlaFHBOXjlcUM0sQxtp9dWdLkeeCrl7Vxidr8LA=" providerId="None" clId="Web-{186380FF-3763-4E78-BD55-31367135890D}" dt="2022-05-06T22:39:27.128" v="5" actId="20577"/>
          <ac:spMkLst>
            <pc:docMk/>
            <pc:sldMk cId="2374177711" sldId="4487"/>
            <ac:spMk id="5" creationId="{3428178A-E0C5-4C45-880F-2F4C9217805E}"/>
          </ac:spMkLst>
        </pc:spChg>
      </pc:sldChg>
    </pc:docChg>
  </pc:docChgLst>
  <pc:docChgLst>
    <pc:chgData name="Blake Herrschaft" userId="GzuHUSxA/QbbEvA/vcz6gigzjA5jl5K0lvClOjwW4Ww=" providerId="None" clId="Web-{15BF8D1A-03B6-48FF-A789-6E32D8E55FF3}"/>
    <pc:docChg chg="modSld">
      <pc:chgData name="Blake Herrschaft" userId="GzuHUSxA/QbbEvA/vcz6gigzjA5jl5K0lvClOjwW4Ww=" providerId="None" clId="Web-{15BF8D1A-03B6-48FF-A789-6E32D8E55FF3}" dt="2022-05-04T00:30:02.295" v="28" actId="20577"/>
      <pc:docMkLst>
        <pc:docMk/>
      </pc:docMkLst>
      <pc:sldChg chg="modSp">
        <pc:chgData name="Blake Herrschaft" userId="GzuHUSxA/QbbEvA/vcz6gigzjA5jl5K0lvClOjwW4Ww=" providerId="None" clId="Web-{15BF8D1A-03B6-48FF-A789-6E32D8E55FF3}" dt="2022-05-04T00:30:02.295" v="28" actId="20577"/>
        <pc:sldMkLst>
          <pc:docMk/>
          <pc:sldMk cId="2711297643" sldId="4485"/>
        </pc:sldMkLst>
        <pc:spChg chg="mod">
          <ac:chgData name="Blake Herrschaft" userId="GzuHUSxA/QbbEvA/vcz6gigzjA5jl5K0lvClOjwW4Ww=" providerId="None" clId="Web-{15BF8D1A-03B6-48FF-A789-6E32D8E55FF3}" dt="2022-05-04T00:30:02.295" v="28" actId="20577"/>
          <ac:spMkLst>
            <pc:docMk/>
            <pc:sldMk cId="2711297643" sldId="4485"/>
            <ac:spMk id="5" creationId="{C04E57FC-E897-4C8F-AF0C-4607CB93ED9B}"/>
          </ac:spMkLst>
        </pc:spChg>
      </pc:sldChg>
    </pc:docChg>
  </pc:docChgLst>
  <pc:docChgLst>
    <pc:chgData name="Farhad Farahmand" clId="Web-{BEA27B31-1A09-4F25-9965-38F63142C5ED}"/>
    <pc:docChg chg="modSld">
      <pc:chgData name="Farhad Farahmand" userId="" providerId="" clId="Web-{BEA27B31-1A09-4F25-9965-38F63142C5ED}" dt="2022-05-13T23:50:46.586" v="29"/>
      <pc:docMkLst>
        <pc:docMk/>
      </pc:docMkLst>
      <pc:sldChg chg="addSp delSp modSp">
        <pc:chgData name="Farhad Farahmand" userId="" providerId="" clId="Web-{BEA27B31-1A09-4F25-9965-38F63142C5ED}" dt="2022-05-13T23:50:46.586" v="29"/>
        <pc:sldMkLst>
          <pc:docMk/>
          <pc:sldMk cId="4203963561" sldId="4480"/>
        </pc:sldMkLst>
        <pc:spChg chg="mod">
          <ac:chgData name="Farhad Farahmand" userId="" providerId="" clId="Web-{BEA27B31-1A09-4F25-9965-38F63142C5ED}" dt="2022-05-13T23:50:34.507" v="23" actId="20577"/>
          <ac:spMkLst>
            <pc:docMk/>
            <pc:sldMk cId="4203963561" sldId="4480"/>
            <ac:spMk id="7" creationId="{E3DAA889-CED9-435D-A179-55EEEC95230E}"/>
          </ac:spMkLst>
        </pc:spChg>
        <pc:picChg chg="add del mod">
          <ac:chgData name="Farhad Farahmand" userId="" providerId="" clId="Web-{BEA27B31-1A09-4F25-9965-38F63142C5ED}" dt="2022-05-13T23:50:43.992" v="28"/>
          <ac:picMkLst>
            <pc:docMk/>
            <pc:sldMk cId="4203963561" sldId="4480"/>
            <ac:picMk id="4" creationId="{673F382A-EB6E-CD79-9351-86D99B3A046B}"/>
          </ac:picMkLst>
        </pc:picChg>
        <pc:picChg chg="add del">
          <ac:chgData name="Farhad Farahmand" userId="" providerId="" clId="Web-{BEA27B31-1A09-4F25-9965-38F63142C5ED}" dt="2022-05-13T23:50:46.586" v="29"/>
          <ac:picMkLst>
            <pc:docMk/>
            <pc:sldMk cId="4203963561" sldId="4480"/>
            <ac:picMk id="6" creationId="{01D28C6B-B6E9-4E0C-A7D6-A2A240B94CAE}"/>
          </ac:picMkLst>
        </pc:picChg>
      </pc:sldChg>
    </pc:docChg>
  </pc:docChgLst>
  <pc:docChgLst>
    <pc:chgData name="ERYN H KIM" userId="WtYPWq5JyZ1ae0bvTRHrUd18cxdjJ1yFSha/5BIpVIY=" providerId="None" clId="Web-{E4589995-9567-4E56-A41A-369E434C5ED9}"/>
    <pc:docChg chg="">
      <pc:chgData name="ERYN H KIM" userId="WtYPWq5JyZ1ae0bvTRHrUd18cxdjJ1yFSha/5BIpVIY=" providerId="None" clId="Web-{E4589995-9567-4E56-A41A-369E434C5ED9}" dt="2022-05-04T16:59:42.951" v="4"/>
      <pc:docMkLst>
        <pc:docMk/>
      </pc:docMkLst>
      <pc:sldChg chg="addCm modCm">
        <pc:chgData name="ERYN H KIM" userId="WtYPWq5JyZ1ae0bvTRHrUd18cxdjJ1yFSha/5BIpVIY=" providerId="None" clId="Web-{E4589995-9567-4E56-A41A-369E434C5ED9}" dt="2022-05-04T16:51:54.044" v="3"/>
        <pc:sldMkLst>
          <pc:docMk/>
          <pc:sldMk cId="1618704264" sldId="4486"/>
        </pc:sldMkLst>
      </pc:sldChg>
      <pc:sldChg chg="addCm">
        <pc:chgData name="ERYN H KIM" userId="WtYPWq5JyZ1ae0bvTRHrUd18cxdjJ1yFSha/5BIpVIY=" providerId="None" clId="Web-{E4589995-9567-4E56-A41A-369E434C5ED9}" dt="2022-05-04T16:59:42.951" v="4"/>
        <pc:sldMkLst>
          <pc:docMk/>
          <pc:sldMk cId="2374177711" sldId="4487"/>
        </pc:sldMkLst>
      </pc:sldChg>
    </pc:docChg>
  </pc:docChgLst>
  <pc:docChgLst>
    <pc:chgData name="Farhad Farahmand" userId="QP7+bXf6BRK7fZiMAFOfrWWHJXoySgRWcfwAo3BWF68=" providerId="None" clId="Web-{BCCE84B2-11BF-4A70-8E4E-8E825E1FF339}"/>
    <pc:docChg chg="modSld">
      <pc:chgData name="Farhad Farahmand" userId="QP7+bXf6BRK7fZiMAFOfrWWHJXoySgRWcfwAo3BWF68=" providerId="None" clId="Web-{BCCE84B2-11BF-4A70-8E4E-8E825E1FF339}" dt="2022-06-30T17:32:20.588" v="100" actId="20577"/>
      <pc:docMkLst>
        <pc:docMk/>
      </pc:docMkLst>
      <pc:sldChg chg="modSp">
        <pc:chgData name="Farhad Farahmand" userId="QP7+bXf6BRK7fZiMAFOfrWWHJXoySgRWcfwAo3BWF68=" providerId="None" clId="Web-{BCCE84B2-11BF-4A70-8E4E-8E825E1FF339}" dt="2022-06-30T17:32:20.588" v="100" actId="20577"/>
        <pc:sldMkLst>
          <pc:docMk/>
          <pc:sldMk cId="145056937" sldId="4452"/>
        </pc:sldMkLst>
        <pc:spChg chg="mod">
          <ac:chgData name="Farhad Farahmand" userId="QP7+bXf6BRK7fZiMAFOfrWWHJXoySgRWcfwAo3BWF68=" providerId="None" clId="Web-{BCCE84B2-11BF-4A70-8E4E-8E825E1FF339}" dt="2022-06-30T17:32:20.588" v="100" actId="20577"/>
          <ac:spMkLst>
            <pc:docMk/>
            <pc:sldMk cId="145056937" sldId="4452"/>
            <ac:spMk id="6" creationId="{50EFC2D5-79A0-4A05-B2F5-62F16B7ACDA5}"/>
          </ac:spMkLst>
        </pc:spChg>
      </pc:sldChg>
      <pc:sldChg chg="modSp">
        <pc:chgData name="Farhad Farahmand" userId="QP7+bXf6BRK7fZiMAFOfrWWHJXoySgRWcfwAo3BWF68=" providerId="None" clId="Web-{BCCE84B2-11BF-4A70-8E4E-8E825E1FF339}" dt="2022-06-30T17:29:55.258" v="16" actId="20577"/>
        <pc:sldMkLst>
          <pc:docMk/>
          <pc:sldMk cId="1049232451" sldId="4455"/>
        </pc:sldMkLst>
        <pc:spChg chg="mod">
          <ac:chgData name="Farhad Farahmand" userId="QP7+bXf6BRK7fZiMAFOfrWWHJXoySgRWcfwAo3BWF68=" providerId="None" clId="Web-{BCCE84B2-11BF-4A70-8E4E-8E825E1FF339}" dt="2022-06-30T17:29:55.258" v="16" actId="20577"/>
          <ac:spMkLst>
            <pc:docMk/>
            <pc:sldMk cId="1049232451" sldId="4455"/>
            <ac:spMk id="2" creationId="{3F1EE47A-0551-4411-8AE6-478E15B93684}"/>
          </ac:spMkLst>
        </pc:spChg>
      </pc:sldChg>
      <pc:sldChg chg="modSp">
        <pc:chgData name="Farhad Farahmand" userId="QP7+bXf6BRK7fZiMAFOfrWWHJXoySgRWcfwAo3BWF68=" providerId="None" clId="Web-{BCCE84B2-11BF-4A70-8E4E-8E825E1FF339}" dt="2022-06-30T17:30:04.523" v="28"/>
        <pc:sldMkLst>
          <pc:docMk/>
          <pc:sldMk cId="842461650" sldId="4466"/>
        </pc:sldMkLst>
        <pc:graphicFrameChg chg="mod modGraphic">
          <ac:chgData name="Farhad Farahmand" userId="QP7+bXf6BRK7fZiMAFOfrWWHJXoySgRWcfwAo3BWF68=" providerId="None" clId="Web-{BCCE84B2-11BF-4A70-8E4E-8E825E1FF339}" dt="2022-06-30T17:30:04.523" v="28"/>
          <ac:graphicFrameMkLst>
            <pc:docMk/>
            <pc:sldMk cId="842461650" sldId="4466"/>
            <ac:graphicFrameMk id="11" creationId="{EAD52B34-C691-475F-9B58-EA9592ED4344}"/>
          </ac:graphicFrameMkLst>
        </pc:graphicFrameChg>
      </pc:sldChg>
      <pc:sldChg chg="modSp">
        <pc:chgData name="Farhad Farahmand" userId="QP7+bXf6BRK7fZiMAFOfrWWHJXoySgRWcfwAo3BWF68=" providerId="None" clId="Web-{BCCE84B2-11BF-4A70-8E4E-8E825E1FF339}" dt="2022-06-30T17:30:43.087" v="90"/>
        <pc:sldMkLst>
          <pc:docMk/>
          <pc:sldMk cId="2954520143" sldId="4471"/>
        </pc:sldMkLst>
        <pc:graphicFrameChg chg="mod modGraphic">
          <ac:chgData name="Farhad Farahmand" userId="QP7+bXf6BRK7fZiMAFOfrWWHJXoySgRWcfwAo3BWF68=" providerId="None" clId="Web-{BCCE84B2-11BF-4A70-8E4E-8E825E1FF339}" dt="2022-06-30T17:30:43.087" v="90"/>
          <ac:graphicFrameMkLst>
            <pc:docMk/>
            <pc:sldMk cId="2954520143" sldId="4471"/>
            <ac:graphicFrameMk id="7" creationId="{6C2380FF-4C0B-41BF-AE67-C5A239D64381}"/>
          </ac:graphicFrameMkLst>
        </pc:graphicFrameChg>
      </pc:sldChg>
      <pc:sldChg chg="modSp">
        <pc:chgData name="Farhad Farahmand" userId="QP7+bXf6BRK7fZiMAFOfrWWHJXoySgRWcfwAo3BWF68=" providerId="None" clId="Web-{BCCE84B2-11BF-4A70-8E4E-8E825E1FF339}" dt="2022-06-30T17:30:25.727" v="58"/>
        <pc:sldMkLst>
          <pc:docMk/>
          <pc:sldMk cId="1692864573" sldId="4475"/>
        </pc:sldMkLst>
        <pc:graphicFrameChg chg="mod modGraphic">
          <ac:chgData name="Farhad Farahmand" userId="QP7+bXf6BRK7fZiMAFOfrWWHJXoySgRWcfwAo3BWF68=" providerId="None" clId="Web-{BCCE84B2-11BF-4A70-8E4E-8E825E1FF339}" dt="2022-06-30T17:30:25.727" v="58"/>
          <ac:graphicFrameMkLst>
            <pc:docMk/>
            <pc:sldMk cId="1692864573" sldId="4475"/>
            <ac:graphicFrameMk id="7" creationId="{81BBFAEF-1591-4C34-A5EB-419D59CA6F7B}"/>
          </ac:graphicFrameMkLst>
        </pc:graphicFrameChg>
      </pc:sldChg>
      <pc:sldChg chg="modSp">
        <pc:chgData name="Farhad Farahmand" userId="QP7+bXf6BRK7fZiMAFOfrWWHJXoySgRWcfwAo3BWF68=" providerId="None" clId="Web-{BCCE84B2-11BF-4A70-8E4E-8E825E1FF339}" dt="2022-06-30T17:31:04.040" v="92" actId="20577"/>
        <pc:sldMkLst>
          <pc:docMk/>
          <pc:sldMk cId="2254358142" sldId="4479"/>
        </pc:sldMkLst>
        <pc:spChg chg="mod">
          <ac:chgData name="Farhad Farahmand" userId="QP7+bXf6BRK7fZiMAFOfrWWHJXoySgRWcfwAo3BWF68=" providerId="None" clId="Web-{BCCE84B2-11BF-4A70-8E4E-8E825E1FF339}" dt="2022-06-30T17:31:04.040" v="92" actId="20577"/>
          <ac:spMkLst>
            <pc:docMk/>
            <pc:sldMk cId="2254358142" sldId="4479"/>
            <ac:spMk id="8" creationId="{ABBDA933-976B-4AAD-AE9B-3823BE2034AD}"/>
          </ac:spMkLst>
        </pc:spChg>
      </pc:sldChg>
    </pc:docChg>
  </pc:docChgLst>
  <pc:docChgLst>
    <pc:chgData name="Farhad Farahmand" userId="QP7+bXf6BRK7fZiMAFOfrWWHJXoySgRWcfwAo3BWF68=" providerId="None" clId="Web-{8591ECE7-1D2A-4C98-A11A-D09797B35EFA}"/>
    <pc:docChg chg="modSld">
      <pc:chgData name="Farhad Farahmand" userId="QP7+bXf6BRK7fZiMAFOfrWWHJXoySgRWcfwAo3BWF68=" providerId="None" clId="Web-{8591ECE7-1D2A-4C98-A11A-D09797B35EFA}" dt="2022-05-17T18:45:36.331" v="196"/>
      <pc:docMkLst>
        <pc:docMk/>
      </pc:docMkLst>
      <pc:sldChg chg="modSp">
        <pc:chgData name="Farhad Farahmand" userId="QP7+bXf6BRK7fZiMAFOfrWWHJXoySgRWcfwAo3BWF68=" providerId="None" clId="Web-{8591ECE7-1D2A-4C98-A11A-D09797B35EFA}" dt="2022-05-17T18:43:13.359" v="193" actId="1076"/>
        <pc:sldMkLst>
          <pc:docMk/>
          <pc:sldMk cId="145056937" sldId="4452"/>
        </pc:sldMkLst>
        <pc:spChg chg="mod">
          <ac:chgData name="Farhad Farahmand" userId="QP7+bXf6BRK7fZiMAFOfrWWHJXoySgRWcfwAo3BWF68=" providerId="None" clId="Web-{8591ECE7-1D2A-4C98-A11A-D09797B35EFA}" dt="2022-05-17T18:37:20.928" v="167" actId="20577"/>
          <ac:spMkLst>
            <pc:docMk/>
            <pc:sldMk cId="145056937" sldId="4452"/>
            <ac:spMk id="4" creationId="{F36B1ADA-323E-4096-88FF-0A4FB182EF93}"/>
          </ac:spMkLst>
        </pc:spChg>
        <pc:spChg chg="mod">
          <ac:chgData name="Farhad Farahmand" userId="QP7+bXf6BRK7fZiMAFOfrWWHJXoySgRWcfwAo3BWF68=" providerId="None" clId="Web-{8591ECE7-1D2A-4C98-A11A-D09797B35EFA}" dt="2022-05-17T18:43:13.359" v="193" actId="1076"/>
          <ac:spMkLst>
            <pc:docMk/>
            <pc:sldMk cId="145056937" sldId="4452"/>
            <ac:spMk id="6" creationId="{50EFC2D5-79A0-4A05-B2F5-62F16B7ACDA5}"/>
          </ac:spMkLst>
        </pc:spChg>
        <pc:picChg chg="mod">
          <ac:chgData name="Farhad Farahmand" userId="QP7+bXf6BRK7fZiMAFOfrWWHJXoySgRWcfwAo3BWF68=" providerId="None" clId="Web-{8591ECE7-1D2A-4C98-A11A-D09797B35EFA}" dt="2022-05-17T18:35:26.129" v="141" actId="14100"/>
          <ac:picMkLst>
            <pc:docMk/>
            <pc:sldMk cId="145056937" sldId="4452"/>
            <ac:picMk id="5" creationId="{E84238FA-0488-4E99-838A-EE0B3931C0F3}"/>
          </ac:picMkLst>
        </pc:picChg>
      </pc:sldChg>
      <pc:sldChg chg="modSp addCm">
        <pc:chgData name="Farhad Farahmand" userId="QP7+bXf6BRK7fZiMAFOfrWWHJXoySgRWcfwAo3BWF68=" providerId="None" clId="Web-{8591ECE7-1D2A-4C98-A11A-D09797B35EFA}" dt="2022-05-17T18:15:11.692" v="17" actId="20577"/>
        <pc:sldMkLst>
          <pc:docMk/>
          <pc:sldMk cId="1049232451" sldId="4455"/>
        </pc:sldMkLst>
        <pc:spChg chg="mod">
          <ac:chgData name="Farhad Farahmand" userId="QP7+bXf6BRK7fZiMAFOfrWWHJXoySgRWcfwAo3BWF68=" providerId="None" clId="Web-{8591ECE7-1D2A-4C98-A11A-D09797B35EFA}" dt="2022-05-17T18:15:11.692" v="17" actId="20577"/>
          <ac:spMkLst>
            <pc:docMk/>
            <pc:sldMk cId="1049232451" sldId="4455"/>
            <ac:spMk id="9" creationId="{20BEE983-E5F0-458A-83A7-EB0F882D5F52}"/>
          </ac:spMkLst>
        </pc:spChg>
      </pc:sldChg>
      <pc:sldChg chg="modSp">
        <pc:chgData name="Farhad Farahmand" userId="QP7+bXf6BRK7fZiMAFOfrWWHJXoySgRWcfwAo3BWF68=" providerId="None" clId="Web-{8591ECE7-1D2A-4C98-A11A-D09797B35EFA}" dt="2022-05-17T18:36:15.427" v="158" actId="20577"/>
        <pc:sldMkLst>
          <pc:docMk/>
          <pc:sldMk cId="3418469407" sldId="4477"/>
        </pc:sldMkLst>
        <pc:spChg chg="mod">
          <ac:chgData name="Farhad Farahmand" userId="QP7+bXf6BRK7fZiMAFOfrWWHJXoySgRWcfwAo3BWF68=" providerId="None" clId="Web-{8591ECE7-1D2A-4C98-A11A-D09797B35EFA}" dt="2022-05-17T18:36:15.427" v="158" actId="20577"/>
          <ac:spMkLst>
            <pc:docMk/>
            <pc:sldMk cId="3418469407" sldId="4477"/>
            <ac:spMk id="5" creationId="{C04E57FC-E897-4C8F-AF0C-4607CB93ED9B}"/>
          </ac:spMkLst>
        </pc:spChg>
      </pc:sldChg>
      <pc:sldChg chg="modSp">
        <pc:chgData name="Farhad Farahmand" userId="QP7+bXf6BRK7fZiMAFOfrWWHJXoySgRWcfwAo3BWF68=" providerId="None" clId="Web-{8591ECE7-1D2A-4C98-A11A-D09797B35EFA}" dt="2022-05-17T18:26:33.944" v="101" actId="1076"/>
        <pc:sldMkLst>
          <pc:docMk/>
          <pc:sldMk cId="2254358142" sldId="4479"/>
        </pc:sldMkLst>
        <pc:spChg chg="mod">
          <ac:chgData name="Farhad Farahmand" userId="QP7+bXf6BRK7fZiMAFOfrWWHJXoySgRWcfwAo3BWF68=" providerId="None" clId="Web-{8591ECE7-1D2A-4C98-A11A-D09797B35EFA}" dt="2022-05-17T18:26:32.006" v="99" actId="1076"/>
          <ac:spMkLst>
            <pc:docMk/>
            <pc:sldMk cId="2254358142" sldId="4479"/>
            <ac:spMk id="7" creationId="{2019A9A4-6DBE-FD93-A666-9602FA4BCE81}"/>
          </ac:spMkLst>
        </pc:spChg>
        <pc:spChg chg="mod">
          <ac:chgData name="Farhad Farahmand" userId="QP7+bXf6BRK7fZiMAFOfrWWHJXoySgRWcfwAo3BWF68=" providerId="None" clId="Web-{8591ECE7-1D2A-4C98-A11A-D09797B35EFA}" dt="2022-05-17T18:26:33.944" v="101" actId="1076"/>
          <ac:spMkLst>
            <pc:docMk/>
            <pc:sldMk cId="2254358142" sldId="4479"/>
            <ac:spMk id="8" creationId="{ABBDA933-976B-4AAD-AE9B-3823BE2034AD}"/>
          </ac:spMkLst>
        </pc:spChg>
        <pc:spChg chg="mod">
          <ac:chgData name="Farhad Farahmand" userId="QP7+bXf6BRK7fZiMAFOfrWWHJXoySgRWcfwAo3BWF68=" providerId="None" clId="Web-{8591ECE7-1D2A-4C98-A11A-D09797B35EFA}" dt="2022-05-17T18:26:32.006" v="100" actId="1076"/>
          <ac:spMkLst>
            <pc:docMk/>
            <pc:sldMk cId="2254358142" sldId="4479"/>
            <ac:spMk id="10" creationId="{F530CA01-01CB-4390-FC32-7FC4949D2DAB}"/>
          </ac:spMkLst>
        </pc:spChg>
      </pc:sldChg>
      <pc:sldChg chg="modSp">
        <pc:chgData name="Farhad Farahmand" userId="QP7+bXf6BRK7fZiMAFOfrWWHJXoySgRWcfwAo3BWF68=" providerId="None" clId="Web-{8591ECE7-1D2A-4C98-A11A-D09797B35EFA}" dt="2022-05-17T18:41:38.700" v="190" actId="20577"/>
        <pc:sldMkLst>
          <pc:docMk/>
          <pc:sldMk cId="2550510059" sldId="4482"/>
        </pc:sldMkLst>
        <pc:spChg chg="mod">
          <ac:chgData name="Farhad Farahmand" userId="QP7+bXf6BRK7fZiMAFOfrWWHJXoySgRWcfwAo3BWF68=" providerId="None" clId="Web-{8591ECE7-1D2A-4C98-A11A-D09797B35EFA}" dt="2022-05-17T18:41:38.700" v="190" actId="20577"/>
          <ac:spMkLst>
            <pc:docMk/>
            <pc:sldMk cId="2550510059" sldId="4482"/>
            <ac:spMk id="2" creationId="{AED3F322-2FF8-4479-8B26-0A319E94EF58}"/>
          </ac:spMkLst>
        </pc:spChg>
      </pc:sldChg>
      <pc:sldChg chg="addCm modCm">
        <pc:chgData name="Farhad Farahmand" userId="QP7+bXf6BRK7fZiMAFOfrWWHJXoySgRWcfwAo3BWF68=" providerId="None" clId="Web-{8591ECE7-1D2A-4C98-A11A-D09797B35EFA}" dt="2022-05-17T18:45:36.331" v="196"/>
        <pc:sldMkLst>
          <pc:docMk/>
          <pc:sldMk cId="2711297643" sldId="4485"/>
        </pc:sldMkLst>
      </pc:sldChg>
      <pc:sldChg chg="addCm">
        <pc:chgData name="Farhad Farahmand" userId="QP7+bXf6BRK7fZiMAFOfrWWHJXoySgRWcfwAo3BWF68=" providerId="None" clId="Web-{8591ECE7-1D2A-4C98-A11A-D09797B35EFA}" dt="2022-05-17T18:44:27.017" v="194"/>
        <pc:sldMkLst>
          <pc:docMk/>
          <pc:sldMk cId="2374177711" sldId="4487"/>
        </pc:sldMkLst>
      </pc:sldChg>
    </pc:docChg>
  </pc:docChgLst>
  <pc:docChgLst>
    <pc:chgData name="Farhad Farahmand" userId="QP7+bXf6BRK7fZiMAFOfrWWHJXoySgRWcfwAo3BWF68=" providerId="None" clId="Web-{BEA27B31-1A09-4F25-9965-38F63142C5ED}"/>
    <pc:docChg chg="modSld">
      <pc:chgData name="Farhad Farahmand" userId="QP7+bXf6BRK7fZiMAFOfrWWHJXoySgRWcfwAo3BWF68=" providerId="None" clId="Web-{BEA27B31-1A09-4F25-9965-38F63142C5ED}" dt="2022-05-13T23:33:23.973" v="0" actId="20577"/>
      <pc:docMkLst>
        <pc:docMk/>
      </pc:docMkLst>
      <pc:sldChg chg="modSp">
        <pc:chgData name="Farhad Farahmand" userId="QP7+bXf6BRK7fZiMAFOfrWWHJXoySgRWcfwAo3BWF68=" providerId="None" clId="Web-{BEA27B31-1A09-4F25-9965-38F63142C5ED}" dt="2022-05-13T23:33:23.973" v="0" actId="20577"/>
        <pc:sldMkLst>
          <pc:docMk/>
          <pc:sldMk cId="4203963561" sldId="4480"/>
        </pc:sldMkLst>
        <pc:spChg chg="mod">
          <ac:chgData name="Farhad Farahmand" userId="QP7+bXf6BRK7fZiMAFOfrWWHJXoySgRWcfwAo3BWF68=" providerId="None" clId="Web-{BEA27B31-1A09-4F25-9965-38F63142C5ED}" dt="2022-05-13T23:33:23.973" v="0" actId="20577"/>
          <ac:spMkLst>
            <pc:docMk/>
            <pc:sldMk cId="4203963561" sldId="4480"/>
            <ac:spMk id="2" creationId="{D2E78C4B-8E52-7E0D-45D2-6A31800BA2F5}"/>
          </ac:spMkLst>
        </pc:spChg>
      </pc:sldChg>
    </pc:docChg>
  </pc:docChgLst>
  <pc:docChgLst>
    <pc:chgData name="Blake Herrschaft" userId="GzuHUSxA/QbbEvA/vcz6gigzjA5jl5K0lvClOjwW4Ww=" providerId="None" clId="Web-{E8C4644A-EB69-4EF0-A9F4-B1138CC29182}"/>
    <pc:docChg chg="addSld delSld modSld sldOrd">
      <pc:chgData name="Blake Herrschaft" userId="GzuHUSxA/QbbEvA/vcz6gigzjA5jl5K0lvClOjwW4Ww=" providerId="None" clId="Web-{E8C4644A-EB69-4EF0-A9F4-B1138CC29182}" dt="2022-04-13T01:40:18.610" v="149" actId="20577"/>
      <pc:docMkLst>
        <pc:docMk/>
      </pc:docMkLst>
      <pc:sldChg chg="ord">
        <pc:chgData name="Blake Herrschaft" userId="GzuHUSxA/QbbEvA/vcz6gigzjA5jl5K0lvClOjwW4Ww=" providerId="None" clId="Web-{E8C4644A-EB69-4EF0-A9F4-B1138CC29182}" dt="2022-04-13T01:33:19.459" v="50"/>
        <pc:sldMkLst>
          <pc:docMk/>
          <pc:sldMk cId="1944530369" sldId="2804"/>
        </pc:sldMkLst>
      </pc:sldChg>
      <pc:sldChg chg="del">
        <pc:chgData name="Blake Herrschaft" userId="GzuHUSxA/QbbEvA/vcz6gigzjA5jl5K0lvClOjwW4Ww=" providerId="None" clId="Web-{E8C4644A-EB69-4EF0-A9F4-B1138CC29182}" dt="2022-04-13T01:32:33.161" v="46"/>
        <pc:sldMkLst>
          <pc:docMk/>
          <pc:sldMk cId="4231241976" sldId="2829"/>
        </pc:sldMkLst>
      </pc:sldChg>
      <pc:sldChg chg="modSp">
        <pc:chgData name="Blake Herrschaft" userId="GzuHUSxA/QbbEvA/vcz6gigzjA5jl5K0lvClOjwW4Ww=" providerId="None" clId="Web-{E8C4644A-EB69-4EF0-A9F4-B1138CC29182}" dt="2022-04-13T01:35:00.665" v="54" actId="20577"/>
        <pc:sldMkLst>
          <pc:docMk/>
          <pc:sldMk cId="842461650" sldId="4466"/>
        </pc:sldMkLst>
        <pc:spChg chg="mod">
          <ac:chgData name="Blake Herrschaft" userId="GzuHUSxA/QbbEvA/vcz6gigzjA5jl5K0lvClOjwW4Ww=" providerId="None" clId="Web-{E8C4644A-EB69-4EF0-A9F4-B1138CC29182}" dt="2022-04-13T01:35:00.665" v="54" actId="20577"/>
          <ac:spMkLst>
            <pc:docMk/>
            <pc:sldMk cId="842461650" sldId="4466"/>
            <ac:spMk id="9" creationId="{099F2F3A-B178-450B-A02E-383037B7A806}"/>
          </ac:spMkLst>
        </pc:spChg>
      </pc:sldChg>
      <pc:sldChg chg="modSp">
        <pc:chgData name="Blake Herrschaft" userId="GzuHUSxA/QbbEvA/vcz6gigzjA5jl5K0lvClOjwW4Ww=" providerId="None" clId="Web-{E8C4644A-EB69-4EF0-A9F4-B1138CC29182}" dt="2022-04-13T01:32:38.552" v="47" actId="14100"/>
        <pc:sldMkLst>
          <pc:docMk/>
          <pc:sldMk cId="400841743" sldId="4468"/>
        </pc:sldMkLst>
        <pc:spChg chg="mod">
          <ac:chgData name="Blake Herrschaft" userId="GzuHUSxA/QbbEvA/vcz6gigzjA5jl5K0lvClOjwW4Ww=" providerId="None" clId="Web-{E8C4644A-EB69-4EF0-A9F4-B1138CC29182}" dt="2022-04-13T01:32:38.552" v="47" actId="14100"/>
          <ac:spMkLst>
            <pc:docMk/>
            <pc:sldMk cId="400841743" sldId="4468"/>
            <ac:spMk id="12" creationId="{36FD7495-76CC-E245-9305-8FD7E503571E}"/>
          </ac:spMkLst>
        </pc:spChg>
      </pc:sldChg>
      <pc:sldChg chg="modSp">
        <pc:chgData name="Blake Herrschaft" userId="GzuHUSxA/QbbEvA/vcz6gigzjA5jl5K0lvClOjwW4Ww=" providerId="None" clId="Web-{E8C4644A-EB69-4EF0-A9F4-B1138CC29182}" dt="2022-04-13T01:32:58.365" v="49" actId="14100"/>
        <pc:sldMkLst>
          <pc:docMk/>
          <pc:sldMk cId="3564101866" sldId="4469"/>
        </pc:sldMkLst>
        <pc:spChg chg="mod">
          <ac:chgData name="Blake Herrschaft" userId="GzuHUSxA/QbbEvA/vcz6gigzjA5jl5K0lvClOjwW4Ww=" providerId="None" clId="Web-{E8C4644A-EB69-4EF0-A9F4-B1138CC29182}" dt="2022-04-13T01:32:58.365" v="49" actId="14100"/>
          <ac:spMkLst>
            <pc:docMk/>
            <pc:sldMk cId="3564101866" sldId="4469"/>
            <ac:spMk id="12" creationId="{36FD7495-76CC-E245-9305-8FD7E503571E}"/>
          </ac:spMkLst>
        </pc:spChg>
        <pc:spChg chg="mod">
          <ac:chgData name="Blake Herrschaft" userId="GzuHUSxA/QbbEvA/vcz6gigzjA5jl5K0lvClOjwW4Ww=" providerId="None" clId="Web-{E8C4644A-EB69-4EF0-A9F4-B1138CC29182}" dt="2022-04-13T01:32:51.615" v="48" actId="1076"/>
          <ac:spMkLst>
            <pc:docMk/>
            <pc:sldMk cId="3564101866" sldId="4469"/>
            <ac:spMk id="18" creationId="{E772C81E-ACC0-1649-B5FC-C268135C0C11}"/>
          </ac:spMkLst>
        </pc:spChg>
      </pc:sldChg>
      <pc:sldChg chg="modSp">
        <pc:chgData name="Blake Herrschaft" userId="GzuHUSxA/QbbEvA/vcz6gigzjA5jl5K0lvClOjwW4Ww=" providerId="None" clId="Web-{E8C4644A-EB69-4EF0-A9F4-B1138CC29182}" dt="2022-04-13T01:35:07.883" v="58" actId="20577"/>
        <pc:sldMkLst>
          <pc:docMk/>
          <pc:sldMk cId="2954520143" sldId="4471"/>
        </pc:sldMkLst>
        <pc:spChg chg="mod">
          <ac:chgData name="Blake Herrschaft" userId="GzuHUSxA/QbbEvA/vcz6gigzjA5jl5K0lvClOjwW4Ww=" providerId="None" clId="Web-{E8C4644A-EB69-4EF0-A9F4-B1138CC29182}" dt="2022-04-13T01:35:07.883" v="58" actId="20577"/>
          <ac:spMkLst>
            <pc:docMk/>
            <pc:sldMk cId="2954520143" sldId="4471"/>
            <ac:spMk id="9" creationId="{099F2F3A-B178-450B-A02E-383037B7A806}"/>
          </ac:spMkLst>
        </pc:spChg>
      </pc:sldChg>
      <pc:sldChg chg="modSp">
        <pc:chgData name="Blake Herrschaft" userId="GzuHUSxA/QbbEvA/vcz6gigzjA5jl5K0lvClOjwW4Ww=" providerId="None" clId="Web-{E8C4644A-EB69-4EF0-A9F4-B1138CC29182}" dt="2022-04-13T01:34:54.868" v="52" actId="20577"/>
        <pc:sldMkLst>
          <pc:docMk/>
          <pc:sldMk cId="1130775117" sldId="4474"/>
        </pc:sldMkLst>
        <pc:spChg chg="mod">
          <ac:chgData name="Blake Herrschaft" userId="GzuHUSxA/QbbEvA/vcz6gigzjA5jl5K0lvClOjwW4Ww=" providerId="None" clId="Web-{E8C4644A-EB69-4EF0-A9F4-B1138CC29182}" dt="2022-04-13T01:34:54.868" v="52" actId="20577"/>
          <ac:spMkLst>
            <pc:docMk/>
            <pc:sldMk cId="1130775117" sldId="4474"/>
            <ac:spMk id="9" creationId="{099F2F3A-B178-450B-A02E-383037B7A806}"/>
          </ac:spMkLst>
        </pc:spChg>
      </pc:sldChg>
      <pc:sldChg chg="modSp">
        <pc:chgData name="Blake Herrschaft" userId="GzuHUSxA/QbbEvA/vcz6gigzjA5jl5K0lvClOjwW4Ww=" providerId="None" clId="Web-{E8C4644A-EB69-4EF0-A9F4-B1138CC29182}" dt="2022-04-13T01:35:04.665" v="56" actId="20577"/>
        <pc:sldMkLst>
          <pc:docMk/>
          <pc:sldMk cId="1692864573" sldId="4475"/>
        </pc:sldMkLst>
        <pc:spChg chg="mod">
          <ac:chgData name="Blake Herrschaft" userId="GzuHUSxA/QbbEvA/vcz6gigzjA5jl5K0lvClOjwW4Ww=" providerId="None" clId="Web-{E8C4644A-EB69-4EF0-A9F4-B1138CC29182}" dt="2022-04-13T01:35:04.665" v="56" actId="20577"/>
          <ac:spMkLst>
            <pc:docMk/>
            <pc:sldMk cId="1692864573" sldId="4475"/>
            <ac:spMk id="9" creationId="{099F2F3A-B178-450B-A02E-383037B7A806}"/>
          </ac:spMkLst>
        </pc:spChg>
      </pc:sldChg>
      <pc:sldChg chg="modSp">
        <pc:chgData name="Blake Herrschaft" userId="GzuHUSxA/QbbEvA/vcz6gigzjA5jl5K0lvClOjwW4Ww=" providerId="None" clId="Web-{E8C4644A-EB69-4EF0-A9F4-B1138CC29182}" dt="2022-04-13T01:40:18.610" v="149" actId="20577"/>
        <pc:sldMkLst>
          <pc:docMk/>
          <pc:sldMk cId="2254358142" sldId="4479"/>
        </pc:sldMkLst>
        <pc:spChg chg="mod">
          <ac:chgData name="Blake Herrschaft" userId="GzuHUSxA/QbbEvA/vcz6gigzjA5jl5K0lvClOjwW4Ww=" providerId="None" clId="Web-{E8C4644A-EB69-4EF0-A9F4-B1138CC29182}" dt="2022-04-13T01:38:38.920" v="143" actId="20577"/>
          <ac:spMkLst>
            <pc:docMk/>
            <pc:sldMk cId="2254358142" sldId="4479"/>
            <ac:spMk id="6" creationId="{32CFDED4-53C3-445E-AE8A-183C659883EF}"/>
          </ac:spMkLst>
        </pc:spChg>
        <pc:spChg chg="mod">
          <ac:chgData name="Blake Herrschaft" userId="GzuHUSxA/QbbEvA/vcz6gigzjA5jl5K0lvClOjwW4Ww=" providerId="None" clId="Web-{E8C4644A-EB69-4EF0-A9F4-B1138CC29182}" dt="2022-04-13T01:40:18.610" v="149" actId="20577"/>
          <ac:spMkLst>
            <pc:docMk/>
            <pc:sldMk cId="2254358142" sldId="4479"/>
            <ac:spMk id="8" creationId="{ABBDA933-976B-4AAD-AE9B-3823BE2034AD}"/>
          </ac:spMkLst>
        </pc:spChg>
      </pc:sldChg>
      <pc:sldChg chg="modSp add mod replId modShow">
        <pc:chgData name="Blake Herrschaft" userId="GzuHUSxA/QbbEvA/vcz6gigzjA5jl5K0lvClOjwW4Ww=" providerId="None" clId="Web-{E8C4644A-EB69-4EF0-A9F4-B1138CC29182}" dt="2022-04-13T01:30:54.487" v="8"/>
        <pc:sldMkLst>
          <pc:docMk/>
          <pc:sldMk cId="4203963561" sldId="4480"/>
        </pc:sldMkLst>
        <pc:spChg chg="mod">
          <ac:chgData name="Blake Herrschaft" userId="GzuHUSxA/QbbEvA/vcz6gigzjA5jl5K0lvClOjwW4Ww=" providerId="None" clId="Web-{E8C4644A-EB69-4EF0-A9F4-B1138CC29182}" dt="2022-04-13T01:30:13.345" v="7" actId="20577"/>
          <ac:spMkLst>
            <pc:docMk/>
            <pc:sldMk cId="4203963561" sldId="4480"/>
            <ac:spMk id="5" creationId="{3428178A-E0C5-4C45-880F-2F4C9217805E}"/>
          </ac:spMkLst>
        </pc:spChg>
      </pc:sldChg>
      <pc:sldChg chg="add del replId">
        <pc:chgData name="Blake Herrschaft" userId="GzuHUSxA/QbbEvA/vcz6gigzjA5jl5K0lvClOjwW4Ww=" providerId="None" clId="Web-{E8C4644A-EB69-4EF0-A9F4-B1138CC29182}" dt="2022-04-13T01:38:48.529" v="145"/>
        <pc:sldMkLst>
          <pc:docMk/>
          <pc:sldMk cId="2720811254" sldId="4481"/>
        </pc:sldMkLst>
      </pc:sldChg>
    </pc:docChg>
  </pc:docChgLst>
  <pc:docChgLst>
    <pc:chgData name="Peter Mustacich" userId="TwirmlaFHBOXjlcUM0sQxtp9dWdLkeeCrl7Vxidr8LA=" providerId="None" clId="Web-{CCAF634B-B967-46AD-9AF4-AA8D536961F1}"/>
    <pc:docChg chg="modSld">
      <pc:chgData name="Peter Mustacich" userId="TwirmlaFHBOXjlcUM0sQxtp9dWdLkeeCrl7Vxidr8LA=" providerId="None" clId="Web-{CCAF634B-B967-46AD-9AF4-AA8D536961F1}" dt="2022-04-13T05:16:38.755" v="14" actId="20577"/>
      <pc:docMkLst>
        <pc:docMk/>
      </pc:docMkLst>
      <pc:sldChg chg="modSp">
        <pc:chgData name="Peter Mustacich" userId="TwirmlaFHBOXjlcUM0sQxtp9dWdLkeeCrl7Vxidr8LA=" providerId="None" clId="Web-{CCAF634B-B967-46AD-9AF4-AA8D536961F1}" dt="2022-04-13T05:09:43.527" v="3" actId="14100"/>
        <pc:sldMkLst>
          <pc:docMk/>
          <pc:sldMk cId="4126713060" sldId="648"/>
        </pc:sldMkLst>
        <pc:picChg chg="mod">
          <ac:chgData name="Peter Mustacich" userId="TwirmlaFHBOXjlcUM0sQxtp9dWdLkeeCrl7Vxidr8LA=" providerId="None" clId="Web-{CCAF634B-B967-46AD-9AF4-AA8D536961F1}" dt="2022-04-13T05:09:43.527" v="3" actId="14100"/>
          <ac:picMkLst>
            <pc:docMk/>
            <pc:sldMk cId="4126713060" sldId="648"/>
            <ac:picMk id="9" creationId="{9A8874B3-E2DF-471A-81FA-82189186170C}"/>
          </ac:picMkLst>
        </pc:picChg>
      </pc:sldChg>
      <pc:sldChg chg="addSp delSp modSp">
        <pc:chgData name="Peter Mustacich" userId="TwirmlaFHBOXjlcUM0sQxtp9dWdLkeeCrl7Vxidr8LA=" providerId="None" clId="Web-{CCAF634B-B967-46AD-9AF4-AA8D536961F1}" dt="2022-04-13T05:11:30.393" v="9"/>
        <pc:sldMkLst>
          <pc:docMk/>
          <pc:sldMk cId="2580401726" sldId="2825"/>
        </pc:sldMkLst>
        <pc:picChg chg="add del mod">
          <ac:chgData name="Peter Mustacich" userId="TwirmlaFHBOXjlcUM0sQxtp9dWdLkeeCrl7Vxidr8LA=" providerId="None" clId="Web-{CCAF634B-B967-46AD-9AF4-AA8D536961F1}" dt="2022-04-13T05:11:30.393" v="9"/>
          <ac:picMkLst>
            <pc:docMk/>
            <pc:sldMk cId="2580401726" sldId="2825"/>
            <ac:picMk id="2" creationId="{F56DF2A4-6EA8-C3A1-8989-5D9024812AD7}"/>
          </ac:picMkLst>
        </pc:picChg>
      </pc:sldChg>
      <pc:sldChg chg="modSp">
        <pc:chgData name="Peter Mustacich" userId="TwirmlaFHBOXjlcUM0sQxtp9dWdLkeeCrl7Vxidr8LA=" providerId="None" clId="Web-{CCAF634B-B967-46AD-9AF4-AA8D536961F1}" dt="2022-04-13T05:16:21.973" v="13" actId="20577"/>
        <pc:sldMkLst>
          <pc:docMk/>
          <pc:sldMk cId="400841743" sldId="4468"/>
        </pc:sldMkLst>
        <pc:spChg chg="mod">
          <ac:chgData name="Peter Mustacich" userId="TwirmlaFHBOXjlcUM0sQxtp9dWdLkeeCrl7Vxidr8LA=" providerId="None" clId="Web-{CCAF634B-B967-46AD-9AF4-AA8D536961F1}" dt="2022-04-13T05:16:21.973" v="13" actId="20577"/>
          <ac:spMkLst>
            <pc:docMk/>
            <pc:sldMk cId="400841743" sldId="4468"/>
            <ac:spMk id="46" creationId="{71CA3EA0-CD4D-A60C-2D62-AA4C4F1E6F9A}"/>
          </ac:spMkLst>
        </pc:spChg>
      </pc:sldChg>
      <pc:sldChg chg="modSp">
        <pc:chgData name="Peter Mustacich" userId="TwirmlaFHBOXjlcUM0sQxtp9dWdLkeeCrl7Vxidr8LA=" providerId="None" clId="Web-{CCAF634B-B967-46AD-9AF4-AA8D536961F1}" dt="2022-04-13T05:16:38.755" v="14" actId="20577"/>
        <pc:sldMkLst>
          <pc:docMk/>
          <pc:sldMk cId="3564101866" sldId="4469"/>
        </pc:sldMkLst>
        <pc:spChg chg="mod">
          <ac:chgData name="Peter Mustacich" userId="TwirmlaFHBOXjlcUM0sQxtp9dWdLkeeCrl7Vxidr8LA=" providerId="None" clId="Web-{CCAF634B-B967-46AD-9AF4-AA8D536961F1}" dt="2022-04-13T05:16:38.755" v="14" actId="20577"/>
          <ac:spMkLst>
            <pc:docMk/>
            <pc:sldMk cId="3564101866" sldId="4469"/>
            <ac:spMk id="46" creationId="{71CA3EA0-CD4D-A60C-2D62-AA4C4F1E6F9A}"/>
          </ac:spMkLst>
        </pc:spChg>
      </pc:sldChg>
      <pc:sldChg chg="modSp">
        <pc:chgData name="Peter Mustacich" userId="TwirmlaFHBOXjlcUM0sQxtp9dWdLkeeCrl7Vxidr8LA=" providerId="None" clId="Web-{CCAF634B-B967-46AD-9AF4-AA8D536961F1}" dt="2022-04-13T05:14:03.199" v="12" actId="20577"/>
        <pc:sldMkLst>
          <pc:docMk/>
          <pc:sldMk cId="1110919344" sldId="4472"/>
        </pc:sldMkLst>
        <pc:spChg chg="mod">
          <ac:chgData name="Peter Mustacich" userId="TwirmlaFHBOXjlcUM0sQxtp9dWdLkeeCrl7Vxidr8LA=" providerId="None" clId="Web-{CCAF634B-B967-46AD-9AF4-AA8D536961F1}" dt="2022-04-13T05:13:59.121" v="11" actId="20577"/>
          <ac:spMkLst>
            <pc:docMk/>
            <pc:sldMk cId="1110919344" sldId="4472"/>
            <ac:spMk id="5" creationId="{732825D6-B96D-49D0-829E-8AE09194792D}"/>
          </ac:spMkLst>
        </pc:spChg>
        <pc:spChg chg="mod">
          <ac:chgData name="Peter Mustacich" userId="TwirmlaFHBOXjlcUM0sQxtp9dWdLkeeCrl7Vxidr8LA=" providerId="None" clId="Web-{CCAF634B-B967-46AD-9AF4-AA8D536961F1}" dt="2022-04-13T05:14:03.199" v="12" actId="20577"/>
          <ac:spMkLst>
            <pc:docMk/>
            <pc:sldMk cId="1110919344" sldId="4472"/>
            <ac:spMk id="7" creationId="{9A9CEBF9-67C8-493B-BC86-1EEFACD073F5}"/>
          </ac:spMkLst>
        </pc:spChg>
      </pc:sldChg>
      <pc:sldChg chg="modSp">
        <pc:chgData name="Peter Mustacich" userId="TwirmlaFHBOXjlcUM0sQxtp9dWdLkeeCrl7Vxidr8LA=" providerId="None" clId="Web-{CCAF634B-B967-46AD-9AF4-AA8D536961F1}" dt="2022-04-13T05:13:13.009" v="10" actId="20577"/>
        <pc:sldMkLst>
          <pc:docMk/>
          <pc:sldMk cId="1692864573" sldId="4475"/>
        </pc:sldMkLst>
        <pc:spChg chg="mod">
          <ac:chgData name="Peter Mustacich" userId="TwirmlaFHBOXjlcUM0sQxtp9dWdLkeeCrl7Vxidr8LA=" providerId="None" clId="Web-{CCAF634B-B967-46AD-9AF4-AA8D536961F1}" dt="2022-04-13T05:13:13.009" v="10" actId="20577"/>
          <ac:spMkLst>
            <pc:docMk/>
            <pc:sldMk cId="1692864573" sldId="4475"/>
            <ac:spMk id="5" creationId="{732825D6-B96D-49D0-829E-8AE09194792D}"/>
          </ac:spMkLst>
        </pc:spChg>
      </pc:sldChg>
    </pc:docChg>
  </pc:docChgLst>
  <pc:docChgLst>
    <pc:chgData name="Farhad Farahmand" userId="QP7+bXf6BRK7fZiMAFOfrWWHJXoySgRWcfwAo3BWF68=" providerId="None" clId="Web-{2569A21C-61C6-460A-9549-6BDF79CE7D5A}"/>
    <pc:docChg chg="modSld">
      <pc:chgData name="Farhad Farahmand" userId="QP7+bXf6BRK7fZiMAFOfrWWHJXoySgRWcfwAo3BWF68=" providerId="None" clId="Web-{2569A21C-61C6-460A-9549-6BDF79CE7D5A}" dt="2022-04-25T21:02:47.525" v="26" actId="1076"/>
      <pc:docMkLst>
        <pc:docMk/>
      </pc:docMkLst>
      <pc:sldChg chg="modSp">
        <pc:chgData name="Farhad Farahmand" userId="QP7+bXf6BRK7fZiMAFOfrWWHJXoySgRWcfwAo3BWF68=" providerId="None" clId="Web-{2569A21C-61C6-460A-9549-6BDF79CE7D5A}" dt="2022-04-25T21:02:20.571" v="24" actId="20577"/>
        <pc:sldMkLst>
          <pc:docMk/>
          <pc:sldMk cId="145056937" sldId="4452"/>
        </pc:sldMkLst>
        <pc:spChg chg="mod">
          <ac:chgData name="Farhad Farahmand" userId="QP7+bXf6BRK7fZiMAFOfrWWHJXoySgRWcfwAo3BWF68=" providerId="None" clId="Web-{2569A21C-61C6-460A-9549-6BDF79CE7D5A}" dt="2022-04-25T21:02:20.571" v="24" actId="20577"/>
          <ac:spMkLst>
            <pc:docMk/>
            <pc:sldMk cId="145056937" sldId="4452"/>
            <ac:spMk id="4" creationId="{F36B1ADA-323E-4096-88FF-0A4FB182EF93}"/>
          </ac:spMkLst>
        </pc:spChg>
      </pc:sldChg>
      <pc:sldChg chg="delCm">
        <pc:chgData name="Farhad Farahmand" userId="QP7+bXf6BRK7fZiMAFOfrWWHJXoySgRWcfwAo3BWF68=" providerId="None" clId="Web-{2569A21C-61C6-460A-9549-6BDF79CE7D5A}" dt="2022-04-25T20:50:28.444" v="8"/>
        <pc:sldMkLst>
          <pc:docMk/>
          <pc:sldMk cId="2954520143" sldId="4471"/>
        </pc:sldMkLst>
      </pc:sldChg>
      <pc:sldChg chg="modSp">
        <pc:chgData name="Farhad Farahmand" userId="QP7+bXf6BRK7fZiMAFOfrWWHJXoySgRWcfwAo3BWF68=" providerId="None" clId="Web-{2569A21C-61C6-460A-9549-6BDF79CE7D5A}" dt="2022-04-25T21:02:47.525" v="26" actId="1076"/>
        <pc:sldMkLst>
          <pc:docMk/>
          <pc:sldMk cId="3418469407" sldId="4477"/>
        </pc:sldMkLst>
        <pc:spChg chg="mod">
          <ac:chgData name="Farhad Farahmand" userId="QP7+bXf6BRK7fZiMAFOfrWWHJXoySgRWcfwAo3BWF68=" providerId="None" clId="Web-{2569A21C-61C6-460A-9549-6BDF79CE7D5A}" dt="2022-04-25T21:02:47.525" v="26" actId="1076"/>
          <ac:spMkLst>
            <pc:docMk/>
            <pc:sldMk cId="3418469407" sldId="4477"/>
            <ac:spMk id="3" creationId="{738F13B1-6B90-41EF-A4CF-6D390CDA31B9}"/>
          </ac:spMkLst>
        </pc:spChg>
        <pc:spChg chg="mod">
          <ac:chgData name="Farhad Farahmand" userId="QP7+bXf6BRK7fZiMAFOfrWWHJXoySgRWcfwAo3BWF68=" providerId="None" clId="Web-{2569A21C-61C6-460A-9549-6BDF79CE7D5A}" dt="2022-04-25T20:50:44.850" v="10" actId="20577"/>
          <ac:spMkLst>
            <pc:docMk/>
            <pc:sldMk cId="3418469407" sldId="4477"/>
            <ac:spMk id="5" creationId="{C04E57FC-E897-4C8F-AF0C-4607CB93ED9B}"/>
          </ac:spMkLst>
        </pc:spChg>
      </pc:sldChg>
      <pc:sldChg chg="modSp">
        <pc:chgData name="Farhad Farahmand" userId="QP7+bXf6BRK7fZiMAFOfrWWHJXoySgRWcfwAo3BWF68=" providerId="None" clId="Web-{2569A21C-61C6-460A-9549-6BDF79CE7D5A}" dt="2022-04-25T20:48:35.550" v="7" actId="14100"/>
        <pc:sldMkLst>
          <pc:docMk/>
          <pc:sldMk cId="4203963561" sldId="4480"/>
        </pc:sldMkLst>
        <pc:spChg chg="mod">
          <ac:chgData name="Farhad Farahmand" userId="QP7+bXf6BRK7fZiMAFOfrWWHJXoySgRWcfwAo3BWF68=" providerId="None" clId="Web-{2569A21C-61C6-460A-9549-6BDF79CE7D5A}" dt="2022-04-25T20:48:35.550" v="7" actId="14100"/>
          <ac:spMkLst>
            <pc:docMk/>
            <pc:sldMk cId="4203963561" sldId="4480"/>
            <ac:spMk id="5" creationId="{3428178A-E0C5-4C45-880F-2F4C9217805E}"/>
          </ac:spMkLst>
        </pc:spChg>
      </pc:sldChg>
    </pc:docChg>
  </pc:docChgLst>
  <pc:docChgLst>
    <pc:chgData name="Farhad Farahmand" userId="QP7+bXf6BRK7fZiMAFOfrWWHJXoySgRWcfwAo3BWF68=" providerId="None" clId="Web-{DFF1352F-D12D-409C-B2D7-55D20DC98A6E}"/>
    <pc:docChg chg="modSld">
      <pc:chgData name="Farhad Farahmand" userId="QP7+bXf6BRK7fZiMAFOfrWWHJXoySgRWcfwAo3BWF68=" providerId="None" clId="Web-{DFF1352F-D12D-409C-B2D7-55D20DC98A6E}" dt="2022-05-13T23:11:10.422" v="81" actId="20577"/>
      <pc:docMkLst>
        <pc:docMk/>
      </pc:docMkLst>
      <pc:sldChg chg="modSp">
        <pc:chgData name="Farhad Farahmand" userId="QP7+bXf6BRK7fZiMAFOfrWWHJXoySgRWcfwAo3BWF68=" providerId="None" clId="Web-{DFF1352F-D12D-409C-B2D7-55D20DC98A6E}" dt="2022-05-13T23:05:41.822" v="14" actId="20577"/>
        <pc:sldMkLst>
          <pc:docMk/>
          <pc:sldMk cId="4203963561" sldId="4480"/>
        </pc:sldMkLst>
        <pc:spChg chg="mod">
          <ac:chgData name="Farhad Farahmand" userId="QP7+bXf6BRK7fZiMAFOfrWWHJXoySgRWcfwAo3BWF68=" providerId="None" clId="Web-{DFF1352F-D12D-409C-B2D7-55D20DC98A6E}" dt="2022-05-13T23:05:41.822" v="14" actId="20577"/>
          <ac:spMkLst>
            <pc:docMk/>
            <pc:sldMk cId="4203963561" sldId="4480"/>
            <ac:spMk id="7" creationId="{E3DAA889-CED9-435D-A179-55EEEC95230E}"/>
          </ac:spMkLst>
        </pc:spChg>
      </pc:sldChg>
      <pc:sldChg chg="addSp delSp modSp">
        <pc:chgData name="Farhad Farahmand" userId="QP7+bXf6BRK7fZiMAFOfrWWHJXoySgRWcfwAo3BWF68=" providerId="None" clId="Web-{DFF1352F-D12D-409C-B2D7-55D20DC98A6E}" dt="2022-05-13T23:11:10.422" v="81" actId="20577"/>
        <pc:sldMkLst>
          <pc:docMk/>
          <pc:sldMk cId="2374177711" sldId="4487"/>
        </pc:sldMkLst>
        <pc:spChg chg="mod">
          <ac:chgData name="Farhad Farahmand" userId="QP7+bXf6BRK7fZiMAFOfrWWHJXoySgRWcfwAo3BWF68=" providerId="None" clId="Web-{DFF1352F-D12D-409C-B2D7-55D20DC98A6E}" dt="2022-05-13T23:06:27.934" v="28" actId="20577"/>
          <ac:spMkLst>
            <pc:docMk/>
            <pc:sldMk cId="2374177711" sldId="4487"/>
            <ac:spMk id="2" creationId="{1013A728-8419-4E5C-9F54-62F4889F71F6}"/>
          </ac:spMkLst>
        </pc:spChg>
        <pc:spChg chg="add del mod">
          <ac:chgData name="Farhad Farahmand" userId="QP7+bXf6BRK7fZiMAFOfrWWHJXoySgRWcfwAo3BWF68=" providerId="None" clId="Web-{DFF1352F-D12D-409C-B2D7-55D20DC98A6E}" dt="2022-05-13T23:11:10.422" v="81" actId="20577"/>
          <ac:spMkLst>
            <pc:docMk/>
            <pc:sldMk cId="2374177711" sldId="4487"/>
            <ac:spMk id="4" creationId="{1B71CECD-A28D-22C0-6E31-148B17628405}"/>
          </ac:spMkLst>
        </pc:spChg>
        <pc:spChg chg="mod">
          <ac:chgData name="Farhad Farahmand" userId="QP7+bXf6BRK7fZiMAFOfrWWHJXoySgRWcfwAo3BWF68=" providerId="None" clId="Web-{DFF1352F-D12D-409C-B2D7-55D20DC98A6E}" dt="2022-05-13T23:06:00.823" v="16" actId="14100"/>
          <ac:spMkLst>
            <pc:docMk/>
            <pc:sldMk cId="2374177711" sldId="4487"/>
            <ac:spMk id="5" creationId="{3428178A-E0C5-4C45-880F-2F4C9217805E}"/>
          </ac:spMkLst>
        </pc:spChg>
      </pc:sldChg>
    </pc:docChg>
  </pc:docChgLst>
  <pc:docChgLst>
    <pc:chgData name="Farhad Farahmand" userId="QP7+bXf6BRK7fZiMAFOfrWWHJXoySgRWcfwAo3BWF68=" providerId="None" clId="Web-{042F563B-AD46-455D-8383-C77981FE5D39}"/>
    <pc:docChg chg="modSld sldOrd">
      <pc:chgData name="Farhad Farahmand" userId="QP7+bXf6BRK7fZiMAFOfrWWHJXoySgRWcfwAo3BWF68=" providerId="None" clId="Web-{042F563B-AD46-455D-8383-C77981FE5D39}" dt="2022-06-07T23:55:48.198" v="498" actId="20577"/>
      <pc:docMkLst>
        <pc:docMk/>
      </pc:docMkLst>
      <pc:sldChg chg="addSp delSp modSp ord">
        <pc:chgData name="Farhad Farahmand" userId="QP7+bXf6BRK7fZiMAFOfrWWHJXoySgRWcfwAo3BWF68=" providerId="None" clId="Web-{042F563B-AD46-455D-8383-C77981FE5D39}" dt="2022-06-07T23:55:48.198" v="498" actId="20577"/>
        <pc:sldMkLst>
          <pc:docMk/>
          <pc:sldMk cId="2715396604" sldId="4492"/>
        </pc:sldMkLst>
        <pc:spChg chg="del">
          <ac:chgData name="Farhad Farahmand" userId="QP7+bXf6BRK7fZiMAFOfrWWHJXoySgRWcfwAo3BWF68=" providerId="None" clId="Web-{042F563B-AD46-455D-8383-C77981FE5D39}" dt="2022-06-07T23:31:30.258" v="3"/>
          <ac:spMkLst>
            <pc:docMk/>
            <pc:sldMk cId="2715396604" sldId="4492"/>
            <ac:spMk id="2" creationId="{D45E2347-B77B-9BEA-7138-7C7B83363EBD}"/>
          </ac:spMkLst>
        </pc:spChg>
        <pc:spChg chg="mod">
          <ac:chgData name="Farhad Farahmand" userId="QP7+bXf6BRK7fZiMAFOfrWWHJXoySgRWcfwAo3BWF68=" providerId="None" clId="Web-{042F563B-AD46-455D-8383-C77981FE5D39}" dt="2022-06-07T23:55:48.198" v="498" actId="20577"/>
          <ac:spMkLst>
            <pc:docMk/>
            <pc:sldMk cId="2715396604" sldId="4492"/>
            <ac:spMk id="4" creationId="{2723B798-C433-27F5-5708-3D27C33B6AFB}"/>
          </ac:spMkLst>
        </pc:spChg>
        <pc:picChg chg="add mod">
          <ac:chgData name="Farhad Farahmand" userId="QP7+bXf6BRK7fZiMAFOfrWWHJXoySgRWcfwAo3BWF68=" providerId="None" clId="Web-{042F563B-AD46-455D-8383-C77981FE5D39}" dt="2022-06-07T23:55:29.869" v="488" actId="1076"/>
          <ac:picMkLst>
            <pc:docMk/>
            <pc:sldMk cId="2715396604" sldId="4492"/>
            <ac:picMk id="5" creationId="{67816CB9-CD2E-DBEB-C5E0-41C43B485EE5}"/>
          </ac:picMkLst>
        </pc:picChg>
      </pc:sldChg>
    </pc:docChg>
  </pc:docChgLst>
  <pc:docChgLst>
    <pc:chgData name="Farhad Farahmand" userId="QP7+bXf6BRK7fZiMAFOfrWWHJXoySgRWcfwAo3BWF68=" providerId="None" clId="Web-{A54E856C-3A45-457C-AB10-7EEB6C900A17}"/>
    <pc:docChg chg="">
      <pc:chgData name="Farhad Farahmand" userId="QP7+bXf6BRK7fZiMAFOfrWWHJXoySgRWcfwAo3BWF68=" providerId="None" clId="Web-{A54E856C-3A45-457C-AB10-7EEB6C900A17}" dt="2022-04-26T18:56:12.146" v="0"/>
      <pc:docMkLst>
        <pc:docMk/>
      </pc:docMkLst>
      <pc:sldChg chg="addCm">
        <pc:chgData name="Farhad Farahmand" userId="QP7+bXf6BRK7fZiMAFOfrWWHJXoySgRWcfwAo3BWF68=" providerId="None" clId="Web-{A54E856C-3A45-457C-AB10-7EEB6C900A17}" dt="2022-04-26T18:56:12.146" v="0"/>
        <pc:sldMkLst>
          <pc:docMk/>
          <pc:sldMk cId="1049232451" sldId="4455"/>
        </pc:sldMkLst>
      </pc:sldChg>
    </pc:docChg>
  </pc:docChgLst>
  <pc:docChgLst>
    <pc:chgData name="Peter Mustacich" userId="TwirmlaFHBOXjlcUM0sQxtp9dWdLkeeCrl7Vxidr8LA=" providerId="None" clId="Web-{750CEF7B-325A-451E-B8F7-2F61E8F30EF3}"/>
    <pc:docChg chg="modSld">
      <pc:chgData name="Peter Mustacich" userId="TwirmlaFHBOXjlcUM0sQxtp9dWdLkeeCrl7Vxidr8LA=" providerId="None" clId="Web-{750CEF7B-325A-451E-B8F7-2F61E8F30EF3}" dt="2022-04-13T05:04:58.462" v="13"/>
      <pc:docMkLst>
        <pc:docMk/>
      </pc:docMkLst>
      <pc:sldChg chg="addSp delSp modSp">
        <pc:chgData name="Peter Mustacich" userId="TwirmlaFHBOXjlcUM0sQxtp9dWdLkeeCrl7Vxidr8LA=" providerId="None" clId="Web-{750CEF7B-325A-451E-B8F7-2F61E8F30EF3}" dt="2022-04-13T05:04:58.462" v="13"/>
        <pc:sldMkLst>
          <pc:docMk/>
          <pc:sldMk cId="4126713060" sldId="648"/>
        </pc:sldMkLst>
        <pc:spChg chg="mod">
          <ac:chgData name="Peter Mustacich" userId="TwirmlaFHBOXjlcUM0sQxtp9dWdLkeeCrl7Vxidr8LA=" providerId="None" clId="Web-{750CEF7B-325A-451E-B8F7-2F61E8F30EF3}" dt="2022-04-13T05:02:53.725" v="2" actId="20577"/>
          <ac:spMkLst>
            <pc:docMk/>
            <pc:sldMk cId="4126713060" sldId="648"/>
            <ac:spMk id="2" creationId="{D711FA46-1F2E-40BF-9EFF-31251A8DCD13}"/>
          </ac:spMkLst>
        </pc:spChg>
        <pc:spChg chg="del">
          <ac:chgData name="Peter Mustacich" userId="TwirmlaFHBOXjlcUM0sQxtp9dWdLkeeCrl7Vxidr8LA=" providerId="None" clId="Web-{750CEF7B-325A-451E-B8F7-2F61E8F30EF3}" dt="2022-04-13T05:03:35.491" v="3"/>
          <ac:spMkLst>
            <pc:docMk/>
            <pc:sldMk cId="4126713060" sldId="648"/>
            <ac:spMk id="5" creationId="{F530C48A-420B-56BD-F6F2-6B76FB6490D5}"/>
          </ac:spMkLst>
        </pc:spChg>
        <pc:spChg chg="add del mod">
          <ac:chgData name="Peter Mustacich" userId="TwirmlaFHBOXjlcUM0sQxtp9dWdLkeeCrl7Vxidr8LA=" providerId="None" clId="Web-{750CEF7B-325A-451E-B8F7-2F61E8F30EF3}" dt="2022-04-13T05:04:02.023" v="6"/>
          <ac:spMkLst>
            <pc:docMk/>
            <pc:sldMk cId="4126713060" sldId="648"/>
            <ac:spMk id="7" creationId="{0CF0915E-ABB2-46FA-3313-262D53F4CF19}"/>
          </ac:spMkLst>
        </pc:spChg>
        <pc:spChg chg="add del mod">
          <ac:chgData name="Peter Mustacich" userId="TwirmlaFHBOXjlcUM0sQxtp9dWdLkeeCrl7Vxidr8LA=" providerId="None" clId="Web-{750CEF7B-325A-451E-B8F7-2F61E8F30EF3}" dt="2022-04-13T05:04:42.540" v="12"/>
          <ac:spMkLst>
            <pc:docMk/>
            <pc:sldMk cId="4126713060" sldId="648"/>
            <ac:spMk id="10" creationId="{7F259F2E-EC9D-FA20-E243-14149E276AC6}"/>
          </ac:spMkLst>
        </pc:spChg>
        <pc:spChg chg="add mod">
          <ac:chgData name="Peter Mustacich" userId="TwirmlaFHBOXjlcUM0sQxtp9dWdLkeeCrl7Vxidr8LA=" providerId="None" clId="Web-{750CEF7B-325A-451E-B8F7-2F61E8F30EF3}" dt="2022-04-13T05:04:58.462" v="13"/>
          <ac:spMkLst>
            <pc:docMk/>
            <pc:sldMk cId="4126713060" sldId="648"/>
            <ac:spMk id="13" creationId="{F8B8F6D0-C16D-BB89-53C0-D628BA3EFC62}"/>
          </ac:spMkLst>
        </pc:spChg>
        <pc:picChg chg="add del mod ord modCrop">
          <ac:chgData name="Peter Mustacich" userId="TwirmlaFHBOXjlcUM0sQxtp9dWdLkeeCrl7Vxidr8LA=" providerId="None" clId="Web-{750CEF7B-325A-451E-B8F7-2F61E8F30EF3}" dt="2022-04-13T05:03:49.445" v="5"/>
          <ac:picMkLst>
            <pc:docMk/>
            <pc:sldMk cId="4126713060" sldId="648"/>
            <ac:picMk id="3" creationId="{1B382336-4535-88C8-ADB4-9B72488D9403}"/>
          </ac:picMkLst>
        </pc:picChg>
        <pc:picChg chg="add del mod ord modCrop">
          <ac:chgData name="Peter Mustacich" userId="TwirmlaFHBOXjlcUM0sQxtp9dWdLkeeCrl7Vxidr8LA=" providerId="None" clId="Web-{750CEF7B-325A-451E-B8F7-2F61E8F30EF3}" dt="2022-04-13T05:04:41.212" v="11"/>
          <ac:picMkLst>
            <pc:docMk/>
            <pc:sldMk cId="4126713060" sldId="648"/>
            <ac:picMk id="8" creationId="{A980D537-9477-7058-9F1E-49A06C816F5B}"/>
          </ac:picMkLst>
        </pc:picChg>
        <pc:picChg chg="add del mod ord modCrop">
          <ac:chgData name="Peter Mustacich" userId="TwirmlaFHBOXjlcUM0sQxtp9dWdLkeeCrl7Vxidr8LA=" providerId="None" clId="Web-{750CEF7B-325A-451E-B8F7-2F61E8F30EF3}" dt="2022-04-13T05:04:58.462" v="13"/>
          <ac:picMkLst>
            <pc:docMk/>
            <pc:sldMk cId="4126713060" sldId="648"/>
            <ac:picMk id="11" creationId="{9149D099-61D6-A515-CACE-757864FCE3E6}"/>
          </ac:picMkLst>
        </pc:picChg>
      </pc:sldChg>
    </pc:docChg>
  </pc:docChgLst>
  <pc:docChgLst>
    <pc:chgData name="Blake Herrschaft" userId="GzuHUSxA/QbbEvA/vcz6gigzjA5jl5K0lvClOjwW4Ww=" providerId="None" clId="Web-{2C8C21B5-0453-446B-AC5A-8C6DA24E5C30}"/>
    <pc:docChg chg="mod addSld delSld modSld">
      <pc:chgData name="Blake Herrschaft" userId="GzuHUSxA/QbbEvA/vcz6gigzjA5jl5K0lvClOjwW4Ww=" providerId="None" clId="Web-{2C8C21B5-0453-446B-AC5A-8C6DA24E5C30}" dt="2022-04-08T18:12:58.504" v="151"/>
      <pc:docMkLst>
        <pc:docMk/>
      </pc:docMkLst>
      <pc:sldChg chg="modCm">
        <pc:chgData name="Blake Herrschaft" userId="GzuHUSxA/QbbEvA/vcz6gigzjA5jl5K0lvClOjwW4Ww=" providerId="None" clId="Web-{2C8C21B5-0453-446B-AC5A-8C6DA24E5C30}" dt="2022-04-08T18:12:36.409" v="149"/>
        <pc:sldMkLst>
          <pc:docMk/>
          <pc:sldMk cId="1321774053" sldId="275"/>
        </pc:sldMkLst>
      </pc:sldChg>
      <pc:sldChg chg="modSp modCm">
        <pc:chgData name="Blake Herrschaft" userId="GzuHUSxA/QbbEvA/vcz6gigzjA5jl5K0lvClOjwW4Ww=" providerId="None" clId="Web-{2C8C21B5-0453-446B-AC5A-8C6DA24E5C30}" dt="2022-04-08T18:12:22.049" v="148"/>
        <pc:sldMkLst>
          <pc:docMk/>
          <pc:sldMk cId="2908651060" sldId="277"/>
        </pc:sldMkLst>
        <pc:spChg chg="mod">
          <ac:chgData name="Blake Herrschaft" userId="GzuHUSxA/QbbEvA/vcz6gigzjA5jl5K0lvClOjwW4Ww=" providerId="None" clId="Web-{2C8C21B5-0453-446B-AC5A-8C6DA24E5C30}" dt="2022-04-08T18:12:02.439" v="147" actId="1076"/>
          <ac:spMkLst>
            <pc:docMk/>
            <pc:sldMk cId="2908651060" sldId="277"/>
            <ac:spMk id="10" creationId="{693D4664-49C8-B549-8590-07230E60AA3B}"/>
          </ac:spMkLst>
        </pc:spChg>
      </pc:sldChg>
      <pc:sldChg chg="modSp modCm">
        <pc:chgData name="Blake Herrschaft" userId="GzuHUSxA/QbbEvA/vcz6gigzjA5jl5K0lvClOjwW4Ww=" providerId="None" clId="Web-{2C8C21B5-0453-446B-AC5A-8C6DA24E5C30}" dt="2022-04-08T18:07:32.955" v="2"/>
        <pc:sldMkLst>
          <pc:docMk/>
          <pc:sldMk cId="4054212344" sldId="301"/>
        </pc:sldMkLst>
        <pc:spChg chg="mod">
          <ac:chgData name="Blake Herrschaft" userId="GzuHUSxA/QbbEvA/vcz6gigzjA5jl5K0lvClOjwW4Ww=" providerId="None" clId="Web-{2C8C21B5-0453-446B-AC5A-8C6DA24E5C30}" dt="2022-04-08T18:07:32.955" v="2"/>
          <ac:spMkLst>
            <pc:docMk/>
            <pc:sldMk cId="4054212344" sldId="301"/>
            <ac:spMk id="9" creationId="{61EFA81C-BF85-C34F-9098-A69AE3662DCC}"/>
          </ac:spMkLst>
        </pc:spChg>
      </pc:sldChg>
      <pc:sldChg chg="modCm">
        <pc:chgData name="Blake Herrschaft" userId="GzuHUSxA/QbbEvA/vcz6gigzjA5jl5K0lvClOjwW4Ww=" providerId="None" clId="Web-{2C8C21B5-0453-446B-AC5A-8C6DA24E5C30}" dt="2022-04-08T18:10:29.043" v="105"/>
        <pc:sldMkLst>
          <pc:docMk/>
          <pc:sldMk cId="3178673786" sldId="2807"/>
        </pc:sldMkLst>
      </pc:sldChg>
      <pc:sldChg chg="modSp modCm">
        <pc:chgData name="Blake Herrschaft" userId="GzuHUSxA/QbbEvA/vcz6gigzjA5jl5K0lvClOjwW4Ww=" providerId="None" clId="Web-{2C8C21B5-0453-446B-AC5A-8C6DA24E5C30}" dt="2022-04-08T18:11:40.375" v="133" actId="20577"/>
        <pc:sldMkLst>
          <pc:docMk/>
          <pc:sldMk cId="2894326928" sldId="2813"/>
        </pc:sldMkLst>
        <pc:spChg chg="mod">
          <ac:chgData name="Blake Herrschaft" userId="GzuHUSxA/QbbEvA/vcz6gigzjA5jl5K0lvClOjwW4Ww=" providerId="None" clId="Web-{2C8C21B5-0453-446B-AC5A-8C6DA24E5C30}" dt="2022-04-08T18:11:40.375" v="133" actId="20577"/>
          <ac:spMkLst>
            <pc:docMk/>
            <pc:sldMk cId="2894326928" sldId="2813"/>
            <ac:spMk id="3" creationId="{738F13B1-6B90-41EF-A4CF-6D390CDA31B9}"/>
          </ac:spMkLst>
        </pc:spChg>
      </pc:sldChg>
      <pc:sldChg chg="modCm">
        <pc:chgData name="Blake Herrschaft" userId="GzuHUSxA/QbbEvA/vcz6gigzjA5jl5K0lvClOjwW4Ww=" providerId="None" clId="Web-{2C8C21B5-0453-446B-AC5A-8C6DA24E5C30}" dt="2022-04-08T18:12:52.098" v="150"/>
        <pc:sldMkLst>
          <pc:docMk/>
          <pc:sldMk cId="844102722" sldId="2817"/>
        </pc:sldMkLst>
      </pc:sldChg>
      <pc:sldChg chg="del">
        <pc:chgData name="Blake Herrschaft" userId="GzuHUSxA/QbbEvA/vcz6gigzjA5jl5K0lvClOjwW4Ww=" providerId="None" clId="Web-{2C8C21B5-0453-446B-AC5A-8C6DA24E5C30}" dt="2022-04-08T18:12:58.504" v="151"/>
        <pc:sldMkLst>
          <pc:docMk/>
          <pc:sldMk cId="892065027" sldId="2822"/>
        </pc:sldMkLst>
      </pc:sldChg>
      <pc:sldChg chg="modCm">
        <pc:chgData name="Blake Herrschaft" userId="GzuHUSxA/QbbEvA/vcz6gigzjA5jl5K0lvClOjwW4Ww=" providerId="None" clId="Web-{2C8C21B5-0453-446B-AC5A-8C6DA24E5C30}" dt="2022-04-08T18:08:06.144" v="3"/>
        <pc:sldMkLst>
          <pc:docMk/>
          <pc:sldMk cId="4231241976" sldId="2829"/>
        </pc:sldMkLst>
      </pc:sldChg>
      <pc:sldChg chg="modSp modCm">
        <pc:chgData name="Blake Herrschaft" userId="GzuHUSxA/QbbEvA/vcz6gigzjA5jl5K0lvClOjwW4Ww=" providerId="None" clId="Web-{2C8C21B5-0453-446B-AC5A-8C6DA24E5C30}" dt="2022-04-08T18:11:06.654" v="118"/>
        <pc:sldMkLst>
          <pc:docMk/>
          <pc:sldMk cId="1127568281" sldId="2831"/>
        </pc:sldMkLst>
        <pc:spChg chg="mod">
          <ac:chgData name="Blake Herrschaft" userId="GzuHUSxA/QbbEvA/vcz6gigzjA5jl5K0lvClOjwW4Ww=" providerId="None" clId="Web-{2C8C21B5-0453-446B-AC5A-8C6DA24E5C30}" dt="2022-04-08T18:11:00.435" v="117" actId="20577"/>
          <ac:spMkLst>
            <pc:docMk/>
            <pc:sldMk cId="1127568281" sldId="2831"/>
            <ac:spMk id="3" creationId="{738F13B1-6B90-41EF-A4CF-6D390CDA31B9}"/>
          </ac:spMkLst>
        </pc:spChg>
      </pc:sldChg>
      <pc:sldChg chg="addSp delSp modSp add replId">
        <pc:chgData name="Blake Herrschaft" userId="GzuHUSxA/QbbEvA/vcz6gigzjA5jl5K0lvClOjwW4Ww=" providerId="None" clId="Web-{2C8C21B5-0453-446B-AC5A-8C6DA24E5C30}" dt="2022-04-08T18:10:08.026" v="104" actId="1076"/>
        <pc:sldMkLst>
          <pc:docMk/>
          <pc:sldMk cId="2505754238" sldId="2832"/>
        </pc:sldMkLst>
        <pc:spChg chg="mod">
          <ac:chgData name="Blake Herrschaft" userId="GzuHUSxA/QbbEvA/vcz6gigzjA5jl5K0lvClOjwW4Ww=" providerId="None" clId="Web-{2C8C21B5-0453-446B-AC5A-8C6DA24E5C30}" dt="2022-04-08T18:08:21.708" v="13" actId="14100"/>
          <ac:spMkLst>
            <pc:docMk/>
            <pc:sldMk cId="2505754238" sldId="2832"/>
            <ac:spMk id="12" creationId="{36FD7495-76CC-E245-9305-8FD7E503571E}"/>
          </ac:spMkLst>
        </pc:spChg>
        <pc:spChg chg="del">
          <ac:chgData name="Blake Herrschaft" userId="GzuHUSxA/QbbEvA/vcz6gigzjA5jl5K0lvClOjwW4Ww=" providerId="None" clId="Web-{2C8C21B5-0453-446B-AC5A-8C6DA24E5C30}" dt="2022-04-08T18:09:26.321" v="61"/>
          <ac:spMkLst>
            <pc:docMk/>
            <pc:sldMk cId="2505754238" sldId="2832"/>
            <ac:spMk id="21" creationId="{85354D13-B7B1-CD40-8D60-30623FA4A75C}"/>
          </ac:spMkLst>
        </pc:spChg>
        <pc:spChg chg="del">
          <ac:chgData name="Blake Herrschaft" userId="GzuHUSxA/QbbEvA/vcz6gigzjA5jl5K0lvClOjwW4Ww=" providerId="None" clId="Web-{2C8C21B5-0453-446B-AC5A-8C6DA24E5C30}" dt="2022-04-08T18:10:04.151" v="103"/>
          <ac:spMkLst>
            <pc:docMk/>
            <pc:sldMk cId="2505754238" sldId="2832"/>
            <ac:spMk id="22" creationId="{39639C5A-DB79-094B-B191-E2CACAE677F2}"/>
          </ac:spMkLst>
        </pc:spChg>
        <pc:spChg chg="del">
          <ac:chgData name="Blake Herrschaft" userId="GzuHUSxA/QbbEvA/vcz6gigzjA5jl5K0lvClOjwW4Ww=" providerId="None" clId="Web-{2C8C21B5-0453-446B-AC5A-8C6DA24E5C30}" dt="2022-04-08T18:08:58.100" v="37"/>
          <ac:spMkLst>
            <pc:docMk/>
            <pc:sldMk cId="2505754238" sldId="2832"/>
            <ac:spMk id="23" creationId="{97824803-51F8-0240-A3B5-85925438BD13}"/>
          </ac:spMkLst>
        </pc:spChg>
        <pc:spChg chg="del">
          <ac:chgData name="Blake Herrschaft" userId="GzuHUSxA/QbbEvA/vcz6gigzjA5jl5K0lvClOjwW4Ww=" providerId="None" clId="Web-{2C8C21B5-0453-446B-AC5A-8C6DA24E5C30}" dt="2022-04-08T18:08:52.819" v="34"/>
          <ac:spMkLst>
            <pc:docMk/>
            <pc:sldMk cId="2505754238" sldId="2832"/>
            <ac:spMk id="26" creationId="{00614696-176C-5E4A-922A-0A623FA7632D}"/>
          </ac:spMkLst>
        </pc:spChg>
        <pc:spChg chg="del">
          <ac:chgData name="Blake Herrschaft" userId="GzuHUSxA/QbbEvA/vcz6gigzjA5jl5K0lvClOjwW4Ww=" providerId="None" clId="Web-{2C8C21B5-0453-446B-AC5A-8C6DA24E5C30}" dt="2022-04-08T18:09:20.961" v="58"/>
          <ac:spMkLst>
            <pc:docMk/>
            <pc:sldMk cId="2505754238" sldId="2832"/>
            <ac:spMk id="27" creationId="{39B3B284-37DB-7F49-B53E-A39C1EFAE5D3}"/>
          </ac:spMkLst>
        </pc:spChg>
        <pc:spChg chg="del mod">
          <ac:chgData name="Blake Herrschaft" userId="GzuHUSxA/QbbEvA/vcz6gigzjA5jl5K0lvClOjwW4Ww=" providerId="None" clId="Web-{2C8C21B5-0453-446B-AC5A-8C6DA24E5C30}" dt="2022-04-08T18:09:22.789" v="59"/>
          <ac:spMkLst>
            <pc:docMk/>
            <pc:sldMk cId="2505754238" sldId="2832"/>
            <ac:spMk id="28" creationId="{E15D2327-5C18-0347-A7D7-9989FBA0D995}"/>
          </ac:spMkLst>
        </pc:spChg>
        <pc:spChg chg="del">
          <ac:chgData name="Blake Herrschaft" userId="GzuHUSxA/QbbEvA/vcz6gigzjA5jl5K0lvClOjwW4Ww=" providerId="None" clId="Web-{2C8C21B5-0453-446B-AC5A-8C6DA24E5C30}" dt="2022-04-08T18:09:33.149" v="64"/>
          <ac:spMkLst>
            <pc:docMk/>
            <pc:sldMk cId="2505754238" sldId="2832"/>
            <ac:spMk id="36" creationId="{69927DAB-9423-5448-9A05-984E3A430E69}"/>
          </ac:spMkLst>
        </pc:spChg>
        <pc:spChg chg="del">
          <ac:chgData name="Blake Herrschaft" userId="GzuHUSxA/QbbEvA/vcz6gigzjA5jl5K0lvClOjwW4Ww=" providerId="None" clId="Web-{2C8C21B5-0453-446B-AC5A-8C6DA24E5C30}" dt="2022-04-08T18:09:37.728" v="66"/>
          <ac:spMkLst>
            <pc:docMk/>
            <pc:sldMk cId="2505754238" sldId="2832"/>
            <ac:spMk id="40" creationId="{8E989E4C-AA34-2B45-9A86-83E0452D6C18}"/>
          </ac:spMkLst>
        </pc:spChg>
        <pc:spChg chg="del">
          <ac:chgData name="Blake Herrschaft" userId="GzuHUSxA/QbbEvA/vcz6gigzjA5jl5K0lvClOjwW4Ww=" providerId="None" clId="Web-{2C8C21B5-0453-446B-AC5A-8C6DA24E5C30}" dt="2022-04-08T18:09:00.647" v="38"/>
          <ac:spMkLst>
            <pc:docMk/>
            <pc:sldMk cId="2505754238" sldId="2832"/>
            <ac:spMk id="42" creationId="{6A6171BD-7841-D14F-8F1B-70C73EB244FD}"/>
          </ac:spMkLst>
        </pc:spChg>
        <pc:spChg chg="add mod">
          <ac:chgData name="Blake Herrschaft" userId="GzuHUSxA/QbbEvA/vcz6gigzjA5jl5K0lvClOjwW4Ww=" providerId="None" clId="Web-{2C8C21B5-0453-446B-AC5A-8C6DA24E5C30}" dt="2022-04-08T18:09:05.241" v="40" actId="1076"/>
          <ac:spMkLst>
            <pc:docMk/>
            <pc:sldMk cId="2505754238" sldId="2832"/>
            <ac:spMk id="44" creationId="{CB195970-EDD5-E724-1537-B0024551E706}"/>
          </ac:spMkLst>
        </pc:spChg>
        <pc:spChg chg="add mod">
          <ac:chgData name="Blake Herrschaft" userId="GzuHUSxA/QbbEvA/vcz6gigzjA5jl5K0lvClOjwW4Ww=" providerId="None" clId="Web-{2C8C21B5-0453-446B-AC5A-8C6DA24E5C30}" dt="2022-04-08T18:09:31.040" v="62" actId="1076"/>
          <ac:spMkLst>
            <pc:docMk/>
            <pc:sldMk cId="2505754238" sldId="2832"/>
            <ac:spMk id="45" creationId="{91BB7205-9C22-43EE-C40E-F4AF517F9BF4}"/>
          </ac:spMkLst>
        </pc:spChg>
        <pc:spChg chg="add mod">
          <ac:chgData name="Blake Herrschaft" userId="GzuHUSxA/QbbEvA/vcz6gigzjA5jl5K0lvClOjwW4Ww=" providerId="None" clId="Web-{2C8C21B5-0453-446B-AC5A-8C6DA24E5C30}" dt="2022-04-08T18:10:08.026" v="104" actId="1076"/>
          <ac:spMkLst>
            <pc:docMk/>
            <pc:sldMk cId="2505754238" sldId="2832"/>
            <ac:spMk id="46" creationId="{71CA3EA0-CD4D-A60C-2D62-AA4C4F1E6F9A}"/>
          </ac:spMkLst>
        </pc:spChg>
        <pc:picChg chg="del">
          <ac:chgData name="Blake Herrschaft" userId="GzuHUSxA/QbbEvA/vcz6gigzjA5jl5K0lvClOjwW4Ww=" providerId="None" clId="Web-{2C8C21B5-0453-446B-AC5A-8C6DA24E5C30}" dt="2022-04-08T18:08:16.129" v="5"/>
          <ac:picMkLst>
            <pc:docMk/>
            <pc:sldMk cId="2505754238" sldId="2832"/>
            <ac:picMk id="20" creationId="{9857465B-34A7-7D49-A441-6E92BD963349}"/>
          </ac:picMkLst>
        </pc:picChg>
        <pc:picChg chg="del">
          <ac:chgData name="Blake Herrschaft" userId="GzuHUSxA/QbbEvA/vcz6gigzjA5jl5K0lvClOjwW4Ww=" providerId="None" clId="Web-{2C8C21B5-0453-446B-AC5A-8C6DA24E5C30}" dt="2022-04-08T18:08:51.397" v="33"/>
          <ac:picMkLst>
            <pc:docMk/>
            <pc:sldMk cId="2505754238" sldId="2832"/>
            <ac:picMk id="24" creationId="{95596391-0FD5-1B47-BDDE-EEEEBA8F3267}"/>
          </ac:picMkLst>
        </pc:picChg>
        <pc:picChg chg="del">
          <ac:chgData name="Blake Herrschaft" userId="GzuHUSxA/QbbEvA/vcz6gigzjA5jl5K0lvClOjwW4Ww=" providerId="None" clId="Web-{2C8C21B5-0453-446B-AC5A-8C6DA24E5C30}" dt="2022-04-08T18:08:56.288" v="36"/>
          <ac:picMkLst>
            <pc:docMk/>
            <pc:sldMk cId="2505754238" sldId="2832"/>
            <ac:picMk id="25" creationId="{FFA9A3F2-BBEE-694A-BEF4-6C97F22B6C3F}"/>
          </ac:picMkLst>
        </pc:picChg>
        <pc:picChg chg="del">
          <ac:chgData name="Blake Herrschaft" userId="GzuHUSxA/QbbEvA/vcz6gigzjA5jl5K0lvClOjwW4Ww=" providerId="None" clId="Web-{2C8C21B5-0453-446B-AC5A-8C6DA24E5C30}" dt="2022-04-08T18:08:50.365" v="32"/>
          <ac:picMkLst>
            <pc:docMk/>
            <pc:sldMk cId="2505754238" sldId="2832"/>
            <ac:picMk id="29" creationId="{B5929974-E392-6048-8939-DFEF0E00916F}"/>
          </ac:picMkLst>
        </pc:picChg>
        <pc:picChg chg="del">
          <ac:chgData name="Blake Herrschaft" userId="GzuHUSxA/QbbEvA/vcz6gigzjA5jl5K0lvClOjwW4Ww=" providerId="None" clId="Web-{2C8C21B5-0453-446B-AC5A-8C6DA24E5C30}" dt="2022-04-08T18:08:53.741" v="35"/>
          <ac:picMkLst>
            <pc:docMk/>
            <pc:sldMk cId="2505754238" sldId="2832"/>
            <ac:picMk id="32" creationId="{54E4A42E-FCDA-A747-81BC-2A9E122C01F5}"/>
          </ac:picMkLst>
        </pc:picChg>
        <pc:picChg chg="del">
          <ac:chgData name="Blake Herrschaft" userId="GzuHUSxA/QbbEvA/vcz6gigzjA5jl5K0lvClOjwW4Ww=" providerId="None" clId="Web-{2C8C21B5-0453-446B-AC5A-8C6DA24E5C30}" dt="2022-04-08T18:09:19.023" v="57"/>
          <ac:picMkLst>
            <pc:docMk/>
            <pc:sldMk cId="2505754238" sldId="2832"/>
            <ac:picMk id="33" creationId="{FC9F19B2-0254-A94E-B1B9-A07478DE62DB}"/>
          </ac:picMkLst>
        </pc:picChg>
        <pc:picChg chg="del">
          <ac:chgData name="Blake Herrschaft" userId="GzuHUSxA/QbbEvA/vcz6gigzjA5jl5K0lvClOjwW4Ww=" providerId="None" clId="Web-{2C8C21B5-0453-446B-AC5A-8C6DA24E5C30}" dt="2022-04-08T18:10:00.729" v="101"/>
          <ac:picMkLst>
            <pc:docMk/>
            <pc:sldMk cId="2505754238" sldId="2832"/>
            <ac:picMk id="34" creationId="{D2FA2E2F-BFAD-F04F-9518-E0DCCFA0E067}"/>
          </ac:picMkLst>
        </pc:picChg>
        <pc:picChg chg="del">
          <ac:chgData name="Blake Herrschaft" userId="GzuHUSxA/QbbEvA/vcz6gigzjA5jl5K0lvClOjwW4Ww=" providerId="None" clId="Web-{2C8C21B5-0453-446B-AC5A-8C6DA24E5C30}" dt="2022-04-08T18:09:32.305" v="63"/>
          <ac:picMkLst>
            <pc:docMk/>
            <pc:sldMk cId="2505754238" sldId="2832"/>
            <ac:picMk id="37" creationId="{92E92550-EF6E-F049-A01C-B18A2511DD27}"/>
          </ac:picMkLst>
        </pc:picChg>
        <pc:picChg chg="del">
          <ac:chgData name="Blake Herrschaft" userId="GzuHUSxA/QbbEvA/vcz6gigzjA5jl5K0lvClOjwW4Ww=" providerId="None" clId="Web-{2C8C21B5-0453-446B-AC5A-8C6DA24E5C30}" dt="2022-04-08T18:09:34.602" v="65"/>
          <ac:picMkLst>
            <pc:docMk/>
            <pc:sldMk cId="2505754238" sldId="2832"/>
            <ac:picMk id="41" creationId="{98441692-0464-5644-880B-F2A9104DB1A6}"/>
          </ac:picMkLst>
        </pc:picChg>
        <pc:picChg chg="del">
          <ac:chgData name="Blake Herrschaft" userId="GzuHUSxA/QbbEvA/vcz6gigzjA5jl5K0lvClOjwW4Ww=" providerId="None" clId="Web-{2C8C21B5-0453-446B-AC5A-8C6DA24E5C30}" dt="2022-04-08T18:09:01.897" v="39"/>
          <ac:picMkLst>
            <pc:docMk/>
            <pc:sldMk cId="2505754238" sldId="2832"/>
            <ac:picMk id="43" creationId="{CCBDB6DD-970F-7D4E-8ABF-F3F713780071}"/>
          </ac:picMkLst>
        </pc:picChg>
        <pc:picChg chg="del">
          <ac:chgData name="Blake Herrschaft" userId="GzuHUSxA/QbbEvA/vcz6gigzjA5jl5K0lvClOjwW4Ww=" providerId="None" clId="Web-{2C8C21B5-0453-446B-AC5A-8C6DA24E5C30}" dt="2022-04-08T18:09:17.898" v="56"/>
          <ac:picMkLst>
            <pc:docMk/>
            <pc:sldMk cId="2505754238" sldId="2832"/>
            <ac:picMk id="6146" creationId="{7A4051DF-E3E9-9A40-A1F1-76B0EBE523E5}"/>
          </ac:picMkLst>
        </pc:picChg>
        <pc:picChg chg="del">
          <ac:chgData name="Blake Herrschaft" userId="GzuHUSxA/QbbEvA/vcz6gigzjA5jl5K0lvClOjwW4Ww=" providerId="None" clId="Web-{2C8C21B5-0453-446B-AC5A-8C6DA24E5C30}" dt="2022-04-08T18:09:17.195" v="55"/>
          <ac:picMkLst>
            <pc:docMk/>
            <pc:sldMk cId="2505754238" sldId="2832"/>
            <ac:picMk id="6148" creationId="{433EE9C7-CC38-3248-9E63-3AD51CA487B2}"/>
          </ac:picMkLst>
        </pc:picChg>
        <pc:picChg chg="del">
          <ac:chgData name="Blake Herrschaft" userId="GzuHUSxA/QbbEvA/vcz6gigzjA5jl5K0lvClOjwW4Ww=" providerId="None" clId="Web-{2C8C21B5-0453-446B-AC5A-8C6DA24E5C30}" dt="2022-04-08T18:09:23.836" v="60"/>
          <ac:picMkLst>
            <pc:docMk/>
            <pc:sldMk cId="2505754238" sldId="2832"/>
            <ac:picMk id="6150" creationId="{5908B456-385C-C149-97CA-C4DE6AFC6848}"/>
          </ac:picMkLst>
        </pc:picChg>
        <pc:picChg chg="del">
          <ac:chgData name="Blake Herrschaft" userId="GzuHUSxA/QbbEvA/vcz6gigzjA5jl5K0lvClOjwW4Ww=" providerId="None" clId="Web-{2C8C21B5-0453-446B-AC5A-8C6DA24E5C30}" dt="2022-04-08T18:10:02.260" v="102"/>
          <ac:picMkLst>
            <pc:docMk/>
            <pc:sldMk cId="2505754238" sldId="2832"/>
            <ac:picMk id="6152" creationId="{C97A0D3C-F7D9-704C-9E3D-94BEB0236B34}"/>
          </ac:picMkLst>
        </pc:picChg>
      </pc:sldChg>
      <pc:sldChg chg="add del replId">
        <pc:chgData name="Blake Herrschaft" userId="GzuHUSxA/QbbEvA/vcz6gigzjA5jl5K0lvClOjwW4Ww=" providerId="None" clId="Web-{2C8C21B5-0453-446B-AC5A-8C6DA24E5C30}" dt="2022-04-08T18:08:30.911" v="15"/>
        <pc:sldMkLst>
          <pc:docMk/>
          <pc:sldMk cId="1853584213" sldId="2833"/>
        </pc:sldMkLst>
      </pc:sldChg>
    </pc:docChg>
  </pc:docChgLst>
  <pc:docChgLst>
    <pc:chgData name="Mayra Vega" userId="VBdH/2qYSGZoT6pgpMiOR2VpAvYFJxnLMEjG2xxRn68=" providerId="None" clId="Web-{A72C0EEB-B1FB-4DD8-B142-CF092049B481}"/>
    <pc:docChg chg="addSld delSld modSld">
      <pc:chgData name="Mayra Vega" userId="VBdH/2qYSGZoT6pgpMiOR2VpAvYFJxnLMEjG2xxRn68=" providerId="None" clId="Web-{A72C0EEB-B1FB-4DD8-B142-CF092049B481}" dt="2022-09-27T15:52:33.435" v="7"/>
      <pc:docMkLst>
        <pc:docMk/>
      </pc:docMkLst>
      <pc:sldChg chg="modSp">
        <pc:chgData name="Mayra Vega" userId="VBdH/2qYSGZoT6pgpMiOR2VpAvYFJxnLMEjG2xxRn68=" providerId="None" clId="Web-{A72C0EEB-B1FB-4DD8-B142-CF092049B481}" dt="2022-09-27T15:51:06.101" v="2" actId="20577"/>
        <pc:sldMkLst>
          <pc:docMk/>
          <pc:sldMk cId="2550510059" sldId="4482"/>
        </pc:sldMkLst>
        <pc:spChg chg="mod">
          <ac:chgData name="Mayra Vega" userId="VBdH/2qYSGZoT6pgpMiOR2VpAvYFJxnLMEjG2xxRn68=" providerId="None" clId="Web-{A72C0EEB-B1FB-4DD8-B142-CF092049B481}" dt="2022-09-27T15:51:06.101" v="2" actId="20577"/>
          <ac:spMkLst>
            <pc:docMk/>
            <pc:sldMk cId="2550510059" sldId="4482"/>
            <ac:spMk id="2" creationId="{AED3F322-2FF8-4479-8B26-0A319E94EF58}"/>
          </ac:spMkLst>
        </pc:spChg>
      </pc:sldChg>
      <pc:sldChg chg="new del">
        <pc:chgData name="Mayra Vega" userId="VBdH/2qYSGZoT6pgpMiOR2VpAvYFJxnLMEjG2xxRn68=" providerId="None" clId="Web-{A72C0EEB-B1FB-4DD8-B142-CF092049B481}" dt="2022-09-27T15:52:15.699" v="5"/>
        <pc:sldMkLst>
          <pc:docMk/>
          <pc:sldMk cId="1944939633" sldId="4493"/>
        </pc:sldMkLst>
      </pc:sldChg>
      <pc:sldChg chg="add delCm">
        <pc:chgData name="Mayra Vega" userId="VBdH/2qYSGZoT6pgpMiOR2VpAvYFJxnLMEjG2xxRn68=" providerId="None" clId="Web-{A72C0EEB-B1FB-4DD8-B142-CF092049B481}" dt="2022-09-27T15:52:33.435" v="7"/>
        <pc:sldMkLst>
          <pc:docMk/>
          <pc:sldMk cId="331562522" sldId="4494"/>
        </pc:sldMkLst>
      </pc:sldChg>
      <pc:sldMasterChg chg="addSldLayout">
        <pc:chgData name="Mayra Vega" userId="VBdH/2qYSGZoT6pgpMiOR2VpAvYFJxnLMEjG2xxRn68=" providerId="None" clId="Web-{A72C0EEB-B1FB-4DD8-B142-CF092049B481}" dt="2022-09-27T15:52:10.824" v="4"/>
        <pc:sldMasterMkLst>
          <pc:docMk/>
          <pc:sldMasterMk cId="4190673195" sldId="2147483648"/>
        </pc:sldMasterMkLst>
        <pc:sldLayoutChg chg="add">
          <pc:chgData name="Mayra Vega" userId="VBdH/2qYSGZoT6pgpMiOR2VpAvYFJxnLMEjG2xxRn68=" providerId="None" clId="Web-{A72C0EEB-B1FB-4DD8-B142-CF092049B481}" dt="2022-09-27T15:52:10.824" v="4"/>
          <pc:sldLayoutMkLst>
            <pc:docMk/>
            <pc:sldMasterMk cId="4190673195" sldId="2147483648"/>
            <pc:sldLayoutMk cId="3745903124" sldId="2147483654"/>
          </pc:sldLayoutMkLst>
        </pc:sldLayoutChg>
        <pc:sldLayoutChg chg="add">
          <pc:chgData name="Mayra Vega" userId="VBdH/2qYSGZoT6pgpMiOR2VpAvYFJxnLMEjG2xxRn68=" providerId="None" clId="Web-{A72C0EEB-B1FB-4DD8-B142-CF092049B481}" dt="2022-09-27T15:52:10.824" v="4"/>
          <pc:sldLayoutMkLst>
            <pc:docMk/>
            <pc:sldMasterMk cId="4190673195" sldId="2147483648"/>
            <pc:sldLayoutMk cId="3750728315" sldId="2147483656"/>
          </pc:sldLayoutMkLst>
        </pc:sldLayoutChg>
        <pc:sldLayoutChg chg="add">
          <pc:chgData name="Mayra Vega" userId="VBdH/2qYSGZoT6pgpMiOR2VpAvYFJxnLMEjG2xxRn68=" providerId="None" clId="Web-{A72C0EEB-B1FB-4DD8-B142-CF092049B481}" dt="2022-09-27T15:52:10.824" v="4"/>
          <pc:sldLayoutMkLst>
            <pc:docMk/>
            <pc:sldMasterMk cId="4190673195" sldId="2147483648"/>
            <pc:sldLayoutMk cId="3192412336" sldId="2147483657"/>
          </pc:sldLayoutMkLst>
        </pc:sldLayoutChg>
        <pc:sldLayoutChg chg="add">
          <pc:chgData name="Mayra Vega" userId="VBdH/2qYSGZoT6pgpMiOR2VpAvYFJxnLMEjG2xxRn68=" providerId="None" clId="Web-{A72C0EEB-B1FB-4DD8-B142-CF092049B481}" dt="2022-09-27T15:52:10.824" v="4"/>
          <pc:sldLayoutMkLst>
            <pc:docMk/>
            <pc:sldMasterMk cId="4190673195" sldId="2147483648"/>
            <pc:sldLayoutMk cId="3609855304" sldId="2147483658"/>
          </pc:sldLayoutMkLst>
        </pc:sldLayoutChg>
        <pc:sldLayoutChg chg="add">
          <pc:chgData name="Mayra Vega" userId="VBdH/2qYSGZoT6pgpMiOR2VpAvYFJxnLMEjG2xxRn68=" providerId="None" clId="Web-{A72C0EEB-B1FB-4DD8-B142-CF092049B481}" dt="2022-09-27T15:52:10.824" v="4"/>
          <pc:sldLayoutMkLst>
            <pc:docMk/>
            <pc:sldMasterMk cId="4190673195" sldId="2147483648"/>
            <pc:sldLayoutMk cId="809842344" sldId="2147483659"/>
          </pc:sldLayoutMkLst>
        </pc:sldLayoutChg>
        <pc:sldLayoutChg chg="add">
          <pc:chgData name="Mayra Vega" userId="VBdH/2qYSGZoT6pgpMiOR2VpAvYFJxnLMEjG2xxRn68=" providerId="None" clId="Web-{A72C0EEB-B1FB-4DD8-B142-CF092049B481}" dt="2022-09-27T15:52:10.824" v="4"/>
          <pc:sldLayoutMkLst>
            <pc:docMk/>
            <pc:sldMasterMk cId="4190673195" sldId="2147483648"/>
            <pc:sldLayoutMk cId="3025150689" sldId="2147483660"/>
          </pc:sldLayoutMkLst>
        </pc:sldLayoutChg>
        <pc:sldLayoutChg chg="add">
          <pc:chgData name="Mayra Vega" userId="VBdH/2qYSGZoT6pgpMiOR2VpAvYFJxnLMEjG2xxRn68=" providerId="None" clId="Web-{A72C0EEB-B1FB-4DD8-B142-CF092049B481}" dt="2022-09-27T15:52:10.824" v="4"/>
          <pc:sldLayoutMkLst>
            <pc:docMk/>
            <pc:sldMasterMk cId="4190673195" sldId="2147483648"/>
            <pc:sldLayoutMk cId="509054924" sldId="2147483661"/>
          </pc:sldLayoutMkLst>
        </pc:sldLayoutChg>
        <pc:sldLayoutChg chg="add">
          <pc:chgData name="Mayra Vega" userId="VBdH/2qYSGZoT6pgpMiOR2VpAvYFJxnLMEjG2xxRn68=" providerId="None" clId="Web-{A72C0EEB-B1FB-4DD8-B142-CF092049B481}" dt="2022-09-27T15:52:10.824" v="4"/>
          <pc:sldLayoutMkLst>
            <pc:docMk/>
            <pc:sldMasterMk cId="4190673195" sldId="2147483648"/>
            <pc:sldLayoutMk cId="2641920822" sldId="2147483662"/>
          </pc:sldLayoutMkLst>
        </pc:sldLayoutChg>
      </pc:sldMasterChg>
    </pc:docChg>
  </pc:docChgLst>
  <pc:docChgLst>
    <pc:chgData name="Zoe Elizabeth" userId="u/gd+YxHex6me3Ju00giX6xOWYztGViALbHF+9Y6NXU=" providerId="None" clId="Web-{7C68B210-21AA-4966-ACD1-CFCA4E928F69}"/>
    <pc:docChg chg="modSld">
      <pc:chgData name="Zoe Elizabeth" userId="u/gd+YxHex6me3Ju00giX6xOWYztGViALbHF+9Y6NXU=" providerId="None" clId="Web-{7C68B210-21AA-4966-ACD1-CFCA4E928F69}" dt="2022-04-13T15:44:19.900" v="10"/>
      <pc:docMkLst>
        <pc:docMk/>
      </pc:docMkLst>
      <pc:sldChg chg="addSp delSp modSp">
        <pc:chgData name="Zoe Elizabeth" userId="u/gd+YxHex6me3Ju00giX6xOWYztGViALbHF+9Y6NXU=" providerId="None" clId="Web-{7C68B210-21AA-4966-ACD1-CFCA4E928F69}" dt="2022-04-13T15:44:19.900" v="10"/>
        <pc:sldMkLst>
          <pc:docMk/>
          <pc:sldMk cId="2580401726" sldId="2825"/>
        </pc:sldMkLst>
        <pc:picChg chg="add mod">
          <ac:chgData name="Zoe Elizabeth" userId="u/gd+YxHex6me3Ju00giX6xOWYztGViALbHF+9Y6NXU=" providerId="None" clId="Web-{7C68B210-21AA-4966-ACD1-CFCA4E928F69}" dt="2022-04-13T15:44:16.243" v="9"/>
          <ac:picMkLst>
            <pc:docMk/>
            <pc:sldMk cId="2580401726" sldId="2825"/>
            <ac:picMk id="2" creationId="{7E567B91-E833-E14A-72B7-9E54A1EEB4E6}"/>
          </ac:picMkLst>
        </pc:picChg>
        <pc:picChg chg="mod">
          <ac:chgData name="Zoe Elizabeth" userId="u/gd+YxHex6me3Ju00giX6xOWYztGViALbHF+9Y6NXU=" providerId="None" clId="Web-{7C68B210-21AA-4966-ACD1-CFCA4E928F69}" dt="2022-04-13T15:44:19.900" v="10"/>
          <ac:picMkLst>
            <pc:docMk/>
            <pc:sldMk cId="2580401726" sldId="2825"/>
            <ac:picMk id="11" creationId="{A1589B93-5F7D-4A4B-99CE-1CE7C8071523}"/>
          </ac:picMkLst>
        </pc:picChg>
        <pc:picChg chg="del">
          <ac:chgData name="Zoe Elizabeth" userId="u/gd+YxHex6me3Ju00giX6xOWYztGViALbHF+9Y6NXU=" providerId="None" clId="Web-{7C68B210-21AA-4966-ACD1-CFCA4E928F69}" dt="2022-04-13T15:42:57.192" v="0"/>
          <ac:picMkLst>
            <pc:docMk/>
            <pc:sldMk cId="2580401726" sldId="2825"/>
            <ac:picMk id="12" creationId="{78746E74-F9E8-BB44-A544-63237FB23485}"/>
          </ac:picMkLst>
        </pc:picChg>
      </pc:sldChg>
    </pc:docChg>
  </pc:docChgLst>
  <pc:docChgLst>
    <pc:chgData name="Farhad Farahmand" userId="QP7+bXf6BRK7fZiMAFOfrWWHJXoySgRWcfwAo3BWF68=" providerId="None" clId="Web-{F20C0745-D5FD-481D-A751-EB06882F5B7B}"/>
    <pc:docChg chg="">
      <pc:chgData name="Farhad Farahmand" userId="QP7+bXf6BRK7fZiMAFOfrWWHJXoySgRWcfwAo3BWF68=" providerId="None" clId="Web-{F20C0745-D5FD-481D-A751-EB06882F5B7B}" dt="2022-07-19T18:59:58.578" v="5"/>
      <pc:docMkLst>
        <pc:docMk/>
      </pc:docMkLst>
      <pc:sldChg chg="delCm">
        <pc:chgData name="Farhad Farahmand" userId="QP7+bXf6BRK7fZiMAFOfrWWHJXoySgRWcfwAo3BWF68=" providerId="None" clId="Web-{F20C0745-D5FD-481D-A751-EB06882F5B7B}" dt="2022-07-19T18:59:58.578" v="5"/>
        <pc:sldMkLst>
          <pc:docMk/>
          <pc:sldMk cId="1049232451" sldId="4455"/>
        </pc:sldMkLst>
      </pc:sldChg>
      <pc:sldChg chg="delCm">
        <pc:chgData name="Farhad Farahmand" userId="QP7+bXf6BRK7fZiMAFOfrWWHJXoySgRWcfwAo3BWF68=" providerId="None" clId="Web-{F20C0745-D5FD-481D-A751-EB06882F5B7B}" dt="2022-07-19T18:59:50.562" v="4"/>
        <pc:sldMkLst>
          <pc:docMk/>
          <pc:sldMk cId="1618704264" sldId="4486"/>
        </pc:sldMkLst>
      </pc:sldChg>
    </pc:docChg>
  </pc:docChgLst>
  <pc:docChgLst>
    <pc:chgData name="ERYN H KIM" userId="WtYPWq5JyZ1ae0bvTRHrUd18cxdjJ1yFSha/5BIpVIY=" providerId="None" clId="Web-{F0A56558-9609-4329-AAA1-2CAB7B01CA6C}"/>
    <pc:docChg chg="">
      <pc:chgData name="ERYN H KIM" userId="WtYPWq5JyZ1ae0bvTRHrUd18cxdjJ1yFSha/5BIpVIY=" providerId="None" clId="Web-{F0A56558-9609-4329-AAA1-2CAB7B01CA6C}" dt="2022-04-26T17:06:31.980" v="1"/>
      <pc:docMkLst>
        <pc:docMk/>
      </pc:docMkLst>
      <pc:sldChg chg="addCm">
        <pc:chgData name="ERYN H KIM" userId="WtYPWq5JyZ1ae0bvTRHrUd18cxdjJ1yFSha/5BIpVIY=" providerId="None" clId="Web-{F0A56558-9609-4329-AAA1-2CAB7B01CA6C}" dt="2022-04-26T17:06:31.980" v="1"/>
        <pc:sldMkLst>
          <pc:docMk/>
          <pc:sldMk cId="145056937" sldId="4452"/>
        </pc:sldMkLst>
      </pc:sldChg>
      <pc:sldChg chg="addCm">
        <pc:chgData name="ERYN H KIM" userId="WtYPWq5JyZ1ae0bvTRHrUd18cxdjJ1yFSha/5BIpVIY=" providerId="None" clId="Web-{F0A56558-9609-4329-AAA1-2CAB7B01CA6C}" dt="2022-04-26T17:06:28.902" v="0"/>
        <pc:sldMkLst>
          <pc:docMk/>
          <pc:sldMk cId="2254358142" sldId="4479"/>
        </pc:sldMkLst>
      </pc:sldChg>
    </pc:docChg>
  </pc:docChgLst>
  <pc:docChgLst>
    <pc:chgData name="Farhad Farahmand" userId="QP7+bXf6BRK7fZiMAFOfrWWHJXoySgRWcfwAo3BWF68=" providerId="None" clId="Web-{B60CE626-00F6-4F6A-8667-7BA9327BB282}"/>
    <pc:docChg chg="mod">
      <pc:chgData name="Farhad Farahmand" userId="QP7+bXf6BRK7fZiMAFOfrWWHJXoySgRWcfwAo3BWF68=" providerId="None" clId="Web-{B60CE626-00F6-4F6A-8667-7BA9327BB282}" dt="2022-04-11T17:30:16.389" v="2"/>
      <pc:docMkLst>
        <pc:docMk/>
      </pc:docMkLst>
      <pc:sldChg chg="addCm">
        <pc:chgData name="Farhad Farahmand" userId="QP7+bXf6BRK7fZiMAFOfrWWHJXoySgRWcfwAo3BWF68=" providerId="None" clId="Web-{B60CE626-00F6-4F6A-8667-7BA9327BB282}" dt="2022-04-11T17:28:01.881" v="1"/>
        <pc:sldMkLst>
          <pc:docMk/>
          <pc:sldMk cId="1321774053" sldId="275"/>
        </pc:sldMkLst>
      </pc:sldChg>
      <pc:sldChg chg="addCm">
        <pc:chgData name="Farhad Farahmand" userId="QP7+bXf6BRK7fZiMAFOfrWWHJXoySgRWcfwAo3BWF68=" providerId="None" clId="Web-{B60CE626-00F6-4F6A-8667-7BA9327BB282}" dt="2022-04-11T17:30:16.389" v="2"/>
        <pc:sldMkLst>
          <pc:docMk/>
          <pc:sldMk cId="844102722" sldId="2817"/>
        </pc:sldMkLst>
      </pc:sldChg>
    </pc:docChg>
  </pc:docChgLst>
  <pc:docChgLst>
    <pc:chgData name="Farhad Farahmand" userId="QP7+bXf6BRK7fZiMAFOfrWWHJXoySgRWcfwAo3BWF68=" providerId="None" clId="Web-{1E0FB18A-DD9D-42C7-A314-6A98EFFE2E54}"/>
    <pc:docChg chg="modSld">
      <pc:chgData name="Farhad Farahmand" userId="QP7+bXf6BRK7fZiMAFOfrWWHJXoySgRWcfwAo3BWF68=" providerId="None" clId="Web-{1E0FB18A-DD9D-42C7-A314-6A98EFFE2E54}" dt="2022-05-19T20:37:43.308" v="32" actId="20577"/>
      <pc:docMkLst>
        <pc:docMk/>
      </pc:docMkLst>
      <pc:sldChg chg="modSp">
        <pc:chgData name="Farhad Farahmand" userId="QP7+bXf6BRK7fZiMAFOfrWWHJXoySgRWcfwAo3BWF68=" providerId="None" clId="Web-{1E0FB18A-DD9D-42C7-A314-6A98EFFE2E54}" dt="2022-05-19T20:37:43.308" v="32" actId="20577"/>
        <pc:sldMkLst>
          <pc:docMk/>
          <pc:sldMk cId="3418469407" sldId="4477"/>
        </pc:sldMkLst>
        <pc:spChg chg="mod">
          <ac:chgData name="Farhad Farahmand" userId="QP7+bXf6BRK7fZiMAFOfrWWHJXoySgRWcfwAo3BWF68=" providerId="None" clId="Web-{1E0FB18A-DD9D-42C7-A314-6A98EFFE2E54}" dt="2022-05-19T20:37:43.308" v="32" actId="20577"/>
          <ac:spMkLst>
            <pc:docMk/>
            <pc:sldMk cId="3418469407" sldId="4477"/>
            <ac:spMk id="5" creationId="{C04E57FC-E897-4C8F-AF0C-4607CB93ED9B}"/>
          </ac:spMkLst>
        </pc:spChg>
      </pc:sldChg>
      <pc:sldChg chg="modSp">
        <pc:chgData name="Farhad Farahmand" userId="QP7+bXf6BRK7fZiMAFOfrWWHJXoySgRWcfwAo3BWF68=" providerId="None" clId="Web-{1E0FB18A-DD9D-42C7-A314-6A98EFFE2E54}" dt="2022-05-19T20:33:28.879" v="19" actId="20577"/>
        <pc:sldMkLst>
          <pc:docMk/>
          <pc:sldMk cId="2254358142" sldId="4479"/>
        </pc:sldMkLst>
        <pc:spChg chg="mod">
          <ac:chgData name="Farhad Farahmand" userId="QP7+bXf6BRK7fZiMAFOfrWWHJXoySgRWcfwAo3BWF68=" providerId="None" clId="Web-{1E0FB18A-DD9D-42C7-A314-6A98EFFE2E54}" dt="2022-05-19T20:33:28.879" v="19" actId="20577"/>
          <ac:spMkLst>
            <pc:docMk/>
            <pc:sldMk cId="2254358142" sldId="4479"/>
            <ac:spMk id="8" creationId="{ABBDA933-976B-4AAD-AE9B-3823BE2034AD}"/>
          </ac:spMkLst>
        </pc:spChg>
      </pc:sldChg>
      <pc:sldChg chg="modSp">
        <pc:chgData name="Farhad Farahmand" userId="QP7+bXf6BRK7fZiMAFOfrWWHJXoySgRWcfwAo3BWF68=" providerId="None" clId="Web-{1E0FB18A-DD9D-42C7-A314-6A98EFFE2E54}" dt="2022-05-19T20:33:40.895" v="20" actId="1076"/>
        <pc:sldMkLst>
          <pc:docMk/>
          <pc:sldMk cId="1618704264" sldId="4486"/>
        </pc:sldMkLst>
        <pc:picChg chg="mod">
          <ac:chgData name="Farhad Farahmand" userId="QP7+bXf6BRK7fZiMAFOfrWWHJXoySgRWcfwAo3BWF68=" providerId="None" clId="Web-{1E0FB18A-DD9D-42C7-A314-6A98EFFE2E54}" dt="2022-05-19T20:33:40.895" v="20" actId="1076"/>
          <ac:picMkLst>
            <pc:docMk/>
            <pc:sldMk cId="1618704264" sldId="4486"/>
            <ac:picMk id="10" creationId="{27D5DF9E-CC48-42BC-A341-5F832F639744}"/>
          </ac:picMkLst>
        </pc:picChg>
      </pc:sldChg>
    </pc:docChg>
  </pc:docChgLst>
  <pc:docChgLst>
    <pc:chgData name="ERYN H KIM" userId="WtYPWq5JyZ1ae0bvTRHrUd18cxdjJ1yFSha/5BIpVIY=" providerId="None" clId="Web-{049E2CD2-CDF7-43B5-8D15-234A20C469BD}"/>
    <pc:docChg chg="">
      <pc:chgData name="ERYN H KIM" userId="WtYPWq5JyZ1ae0bvTRHrUd18cxdjJ1yFSha/5BIpVIY=" providerId="None" clId="Web-{049E2CD2-CDF7-43B5-8D15-234A20C469BD}" dt="2022-04-08T22:17:54.314" v="3"/>
      <pc:docMkLst>
        <pc:docMk/>
      </pc:docMkLst>
      <pc:sldChg chg="modCm">
        <pc:chgData name="ERYN H KIM" userId="WtYPWq5JyZ1ae0bvTRHrUd18cxdjJ1yFSha/5BIpVIY=" providerId="None" clId="Web-{049E2CD2-CDF7-43B5-8D15-234A20C469BD}" dt="2022-04-08T22:15:05.430" v="0"/>
        <pc:sldMkLst>
          <pc:docMk/>
          <pc:sldMk cId="2908651060" sldId="277"/>
        </pc:sldMkLst>
      </pc:sldChg>
      <pc:sldChg chg="modCm">
        <pc:chgData name="ERYN H KIM" userId="WtYPWq5JyZ1ae0bvTRHrUd18cxdjJ1yFSha/5BIpVIY=" providerId="None" clId="Web-{049E2CD2-CDF7-43B5-8D15-234A20C469BD}" dt="2022-04-08T22:17:16.328" v="2"/>
        <pc:sldMkLst>
          <pc:docMk/>
          <pc:sldMk cId="4231241976" sldId="2829"/>
        </pc:sldMkLst>
      </pc:sldChg>
      <pc:sldChg chg="modCm">
        <pc:chgData name="ERYN H KIM" userId="WtYPWq5JyZ1ae0bvTRHrUd18cxdjJ1yFSha/5BIpVIY=" providerId="None" clId="Web-{049E2CD2-CDF7-43B5-8D15-234A20C469BD}" dt="2022-04-08T22:17:54.314" v="3"/>
        <pc:sldMkLst>
          <pc:docMk/>
          <pc:sldMk cId="2505754238" sldId="2832"/>
        </pc:sldMkLst>
      </pc:sldChg>
    </pc:docChg>
  </pc:docChgLst>
  <pc:docChgLst>
    <pc:chgData name="Farhad Farahmand" userId="QP7+bXf6BRK7fZiMAFOfrWWHJXoySgRWcfwAo3BWF68=" providerId="None" clId="Web-{C50889B2-96F3-47C5-B075-C665BD892E3C}"/>
    <pc:docChg chg="modSld">
      <pc:chgData name="Farhad Farahmand" userId="QP7+bXf6BRK7fZiMAFOfrWWHJXoySgRWcfwAo3BWF68=" providerId="None" clId="Web-{C50889B2-96F3-47C5-B075-C665BD892E3C}" dt="2022-05-13T19:08:44.352" v="4" actId="20577"/>
      <pc:docMkLst>
        <pc:docMk/>
      </pc:docMkLst>
      <pc:sldChg chg="modSp">
        <pc:chgData name="Farhad Farahmand" userId="QP7+bXf6BRK7fZiMAFOfrWWHJXoySgRWcfwAo3BWF68=" providerId="None" clId="Web-{C50889B2-96F3-47C5-B075-C665BD892E3C}" dt="2022-05-13T19:08:44.352" v="4" actId="20577"/>
        <pc:sldMkLst>
          <pc:docMk/>
          <pc:sldMk cId="2550510059" sldId="4482"/>
        </pc:sldMkLst>
        <pc:spChg chg="mod">
          <ac:chgData name="Farhad Farahmand" userId="QP7+bXf6BRK7fZiMAFOfrWWHJXoySgRWcfwAo3BWF68=" providerId="None" clId="Web-{C50889B2-96F3-47C5-B075-C665BD892E3C}" dt="2022-05-13T19:08:44.352" v="4" actId="20577"/>
          <ac:spMkLst>
            <pc:docMk/>
            <pc:sldMk cId="2550510059" sldId="4482"/>
            <ac:spMk id="2" creationId="{AED3F322-2FF8-4479-8B26-0A319E94EF58}"/>
          </ac:spMkLst>
        </pc:spChg>
      </pc:sldChg>
    </pc:docChg>
  </pc:docChgLst>
  <pc:docChgLst>
    <pc:chgData name="Farhad Farahmand" userId="QP7+bXf6BRK7fZiMAFOfrWWHJXoySgRWcfwAo3BWF68=" providerId="None" clId="Web-{6249994D-2825-4304-9291-AC0DF4E61224}"/>
    <pc:docChg chg="modSld">
      <pc:chgData name="Farhad Farahmand" userId="QP7+bXf6BRK7fZiMAFOfrWWHJXoySgRWcfwAo3BWF68=" providerId="None" clId="Web-{6249994D-2825-4304-9291-AC0DF4E61224}" dt="2022-05-13T19:02:49.686" v="67" actId="20577"/>
      <pc:docMkLst>
        <pc:docMk/>
      </pc:docMkLst>
      <pc:sldChg chg="modSp">
        <pc:chgData name="Farhad Farahmand" userId="QP7+bXf6BRK7fZiMAFOfrWWHJXoySgRWcfwAo3BWF68=" providerId="None" clId="Web-{6249994D-2825-4304-9291-AC0DF4E61224}" dt="2022-05-13T19:00:16.166" v="0"/>
        <pc:sldMkLst>
          <pc:docMk/>
          <pc:sldMk cId="2254358142" sldId="4479"/>
        </pc:sldMkLst>
        <pc:spChg chg="mod">
          <ac:chgData name="Farhad Farahmand" userId="QP7+bXf6BRK7fZiMAFOfrWWHJXoySgRWcfwAo3BWF68=" providerId="None" clId="Web-{6249994D-2825-4304-9291-AC0DF4E61224}" dt="2022-05-13T19:00:16.166" v="0"/>
          <ac:spMkLst>
            <pc:docMk/>
            <pc:sldMk cId="2254358142" sldId="4479"/>
            <ac:spMk id="10" creationId="{F530CA01-01CB-4390-FC32-7FC4949D2DAB}"/>
          </ac:spMkLst>
        </pc:spChg>
      </pc:sldChg>
      <pc:sldChg chg="modSp">
        <pc:chgData name="Farhad Farahmand" userId="QP7+bXf6BRK7fZiMAFOfrWWHJXoySgRWcfwAo3BWF68=" providerId="None" clId="Web-{6249994D-2825-4304-9291-AC0DF4E61224}" dt="2022-05-13T19:02:49.686" v="67" actId="20577"/>
        <pc:sldMkLst>
          <pc:docMk/>
          <pc:sldMk cId="2711297643" sldId="4485"/>
        </pc:sldMkLst>
        <pc:spChg chg="mod">
          <ac:chgData name="Farhad Farahmand" userId="QP7+bXf6BRK7fZiMAFOfrWWHJXoySgRWcfwAo3BWF68=" providerId="None" clId="Web-{6249994D-2825-4304-9291-AC0DF4E61224}" dt="2022-05-13T19:02:49.686" v="67" actId="20577"/>
          <ac:spMkLst>
            <pc:docMk/>
            <pc:sldMk cId="2711297643" sldId="4485"/>
            <ac:spMk id="5" creationId="{C04E57FC-E897-4C8F-AF0C-4607CB93ED9B}"/>
          </ac:spMkLst>
        </pc:spChg>
      </pc:sldChg>
    </pc:docChg>
  </pc:docChgLst>
  <pc:docChgLst>
    <pc:chgData name="Mayra Vega" userId="VBdH/2qYSGZoT6pgpMiOR2VpAvYFJxnLMEjG2xxRn68=" providerId="None" clId="Web-{500F2CA8-290D-4901-A859-A89893EB5ADB}"/>
    <pc:docChg chg="mod">
      <pc:chgData name="Mayra Vega" userId="VBdH/2qYSGZoT6pgpMiOR2VpAvYFJxnLMEjG2xxRn68=" providerId="None" clId="Web-{500F2CA8-290D-4901-A859-A89893EB5ADB}" dt="2022-04-08T16:27:17.002" v="7"/>
      <pc:docMkLst>
        <pc:docMk/>
      </pc:docMkLst>
      <pc:sldChg chg="addCm">
        <pc:chgData name="Mayra Vega" userId="VBdH/2qYSGZoT6pgpMiOR2VpAvYFJxnLMEjG2xxRn68=" providerId="None" clId="Web-{500F2CA8-290D-4901-A859-A89893EB5ADB}" dt="2022-04-08T16:25:35.484" v="5"/>
        <pc:sldMkLst>
          <pc:docMk/>
          <pc:sldMk cId="1321774053" sldId="275"/>
        </pc:sldMkLst>
      </pc:sldChg>
      <pc:sldChg chg="modCm">
        <pc:chgData name="Mayra Vega" userId="VBdH/2qYSGZoT6pgpMiOR2VpAvYFJxnLMEjG2xxRn68=" providerId="None" clId="Web-{500F2CA8-290D-4901-A859-A89893EB5ADB}" dt="2022-04-08T16:24:23.842" v="4"/>
        <pc:sldMkLst>
          <pc:docMk/>
          <pc:sldMk cId="2908651060" sldId="277"/>
        </pc:sldMkLst>
      </pc:sldChg>
      <pc:sldChg chg="addCm">
        <pc:chgData name="Mayra Vega" userId="VBdH/2qYSGZoT6pgpMiOR2VpAvYFJxnLMEjG2xxRn68=" providerId="None" clId="Web-{500F2CA8-290D-4901-A859-A89893EB5ADB}" dt="2022-04-08T16:18:32.708" v="1"/>
        <pc:sldMkLst>
          <pc:docMk/>
          <pc:sldMk cId="4054212344" sldId="301"/>
        </pc:sldMkLst>
      </pc:sldChg>
      <pc:sldChg chg="addCm">
        <pc:chgData name="Mayra Vega" userId="VBdH/2qYSGZoT6pgpMiOR2VpAvYFJxnLMEjG2xxRn68=" providerId="None" clId="Web-{500F2CA8-290D-4901-A859-A89893EB5ADB}" dt="2022-04-08T16:22:22.057" v="3"/>
        <pc:sldMkLst>
          <pc:docMk/>
          <pc:sldMk cId="2894326928" sldId="2813"/>
        </pc:sldMkLst>
      </pc:sldChg>
      <pc:sldChg chg="addCm">
        <pc:chgData name="Mayra Vega" userId="VBdH/2qYSGZoT6pgpMiOR2VpAvYFJxnLMEjG2xxRn68=" providerId="None" clId="Web-{500F2CA8-290D-4901-A859-A89893EB5ADB}" dt="2022-04-08T16:26:32.001" v="6"/>
        <pc:sldMkLst>
          <pc:docMk/>
          <pc:sldMk cId="844102722" sldId="2817"/>
        </pc:sldMkLst>
      </pc:sldChg>
      <pc:sldChg chg="addCm">
        <pc:chgData name="Mayra Vega" userId="VBdH/2qYSGZoT6pgpMiOR2VpAvYFJxnLMEjG2xxRn68=" providerId="None" clId="Web-{500F2CA8-290D-4901-A859-A89893EB5ADB}" dt="2022-04-08T16:27:17.002" v="7"/>
        <pc:sldMkLst>
          <pc:docMk/>
          <pc:sldMk cId="892065027" sldId="2822"/>
        </pc:sldMkLst>
      </pc:sldChg>
      <pc:sldChg chg="addCm">
        <pc:chgData name="Mayra Vega" userId="VBdH/2qYSGZoT6pgpMiOR2VpAvYFJxnLMEjG2xxRn68=" providerId="None" clId="Web-{500F2CA8-290D-4901-A859-A89893EB5ADB}" dt="2022-04-08T16:21:24.275" v="2"/>
        <pc:sldMkLst>
          <pc:docMk/>
          <pc:sldMk cId="1127568281" sldId="2831"/>
        </pc:sldMkLst>
      </pc:sldChg>
    </pc:docChg>
  </pc:docChgLst>
  <pc:docChgLst>
    <pc:chgData name="Farhad Farahmand" userId="QP7+bXf6BRK7fZiMAFOfrWWHJXoySgRWcfwAo3BWF68=" providerId="None" clId="Web-{A99B3F4E-8667-4EAC-A7DB-B73DB361835B}"/>
    <pc:docChg chg="modSld">
      <pc:chgData name="Farhad Farahmand" userId="QP7+bXf6BRK7fZiMAFOfrWWHJXoySgRWcfwAo3BWF68=" providerId="None" clId="Web-{A99B3F4E-8667-4EAC-A7DB-B73DB361835B}" dt="2022-05-04T00:21:15.010" v="14" actId="1076"/>
      <pc:docMkLst>
        <pc:docMk/>
      </pc:docMkLst>
      <pc:sldChg chg="modSp">
        <pc:chgData name="Farhad Farahmand" userId="QP7+bXf6BRK7fZiMAFOfrWWHJXoySgRWcfwAo3BWF68=" providerId="None" clId="Web-{A99B3F4E-8667-4EAC-A7DB-B73DB361835B}" dt="2022-05-04T00:20:32.697" v="13" actId="20577"/>
        <pc:sldMkLst>
          <pc:docMk/>
          <pc:sldMk cId="1114290878" sldId="4476"/>
        </pc:sldMkLst>
        <pc:spChg chg="mod">
          <ac:chgData name="Farhad Farahmand" userId="QP7+bXf6BRK7fZiMAFOfrWWHJXoySgRWcfwAo3BWF68=" providerId="None" clId="Web-{A99B3F4E-8667-4EAC-A7DB-B73DB361835B}" dt="2022-05-04T00:20:32.697" v="13" actId="20577"/>
          <ac:spMkLst>
            <pc:docMk/>
            <pc:sldMk cId="1114290878" sldId="4476"/>
            <ac:spMk id="5" creationId="{732825D6-B96D-49D0-829E-8AE09194792D}"/>
          </ac:spMkLst>
        </pc:spChg>
      </pc:sldChg>
      <pc:sldChg chg="modSp">
        <pc:chgData name="Farhad Farahmand" userId="QP7+bXf6BRK7fZiMAFOfrWWHJXoySgRWcfwAo3BWF68=" providerId="None" clId="Web-{A99B3F4E-8667-4EAC-A7DB-B73DB361835B}" dt="2022-05-04T00:19:50.383" v="8" actId="20577"/>
        <pc:sldMkLst>
          <pc:docMk/>
          <pc:sldMk cId="1618704264" sldId="4486"/>
        </pc:sldMkLst>
        <pc:spChg chg="mod">
          <ac:chgData name="Farhad Farahmand" userId="QP7+bXf6BRK7fZiMAFOfrWWHJXoySgRWcfwAo3BWF68=" providerId="None" clId="Web-{A99B3F4E-8667-4EAC-A7DB-B73DB361835B}" dt="2022-05-04T00:19:50.383" v="8" actId="20577"/>
          <ac:spMkLst>
            <pc:docMk/>
            <pc:sldMk cId="1618704264" sldId="4486"/>
            <ac:spMk id="3" creationId="{738F13B1-6B90-41EF-A4CF-6D390CDA31B9}"/>
          </ac:spMkLst>
        </pc:spChg>
      </pc:sldChg>
      <pc:sldChg chg="modSp">
        <pc:chgData name="Farhad Farahmand" userId="QP7+bXf6BRK7fZiMAFOfrWWHJXoySgRWcfwAo3BWF68=" providerId="None" clId="Web-{A99B3F4E-8667-4EAC-A7DB-B73DB361835B}" dt="2022-05-04T00:21:15.010" v="14" actId="1076"/>
        <pc:sldMkLst>
          <pc:docMk/>
          <pc:sldMk cId="2374177711" sldId="4487"/>
        </pc:sldMkLst>
        <pc:spChg chg="mod">
          <ac:chgData name="Farhad Farahmand" userId="QP7+bXf6BRK7fZiMAFOfrWWHJXoySgRWcfwAo3BWF68=" providerId="None" clId="Web-{A99B3F4E-8667-4EAC-A7DB-B73DB361835B}" dt="2022-05-04T00:21:15.010" v="14" actId="1076"/>
          <ac:spMkLst>
            <pc:docMk/>
            <pc:sldMk cId="2374177711" sldId="4487"/>
            <ac:spMk id="5" creationId="{3428178A-E0C5-4C45-880F-2F4C9217805E}"/>
          </ac:spMkLst>
        </pc:spChg>
      </pc:sldChg>
    </pc:docChg>
  </pc:docChgLst>
  <pc:docChgLst>
    <pc:chgData name="ERYN H KIM" userId="WtYPWq5JyZ1ae0bvTRHrUd18cxdjJ1yFSha/5BIpVIY=" providerId="None" clId="Web-{E5E05F1E-B5D9-4CFF-8F6C-AFD4F31BEDE6}"/>
    <pc:docChg chg="modSld">
      <pc:chgData name="ERYN H KIM" userId="WtYPWq5JyZ1ae0bvTRHrUd18cxdjJ1yFSha/5BIpVIY=" providerId="None" clId="Web-{E5E05F1E-B5D9-4CFF-8F6C-AFD4F31BEDE6}" dt="2022-04-13T15:39:30.894" v="8"/>
      <pc:docMkLst>
        <pc:docMk/>
      </pc:docMkLst>
      <pc:sldChg chg="modCm">
        <pc:chgData name="ERYN H KIM" userId="WtYPWq5JyZ1ae0bvTRHrUd18cxdjJ1yFSha/5BIpVIY=" providerId="None" clId="Web-{E5E05F1E-B5D9-4CFF-8F6C-AFD4F31BEDE6}" dt="2022-04-13T15:38:10.533" v="6"/>
        <pc:sldMkLst>
          <pc:docMk/>
          <pc:sldMk cId="2908651060" sldId="277"/>
        </pc:sldMkLst>
      </pc:sldChg>
      <pc:sldChg chg="modCm">
        <pc:chgData name="ERYN H KIM" userId="WtYPWq5JyZ1ae0bvTRHrUd18cxdjJ1yFSha/5BIpVIY=" providerId="None" clId="Web-{E5E05F1E-B5D9-4CFF-8F6C-AFD4F31BEDE6}" dt="2022-04-13T15:37:54.314" v="3"/>
        <pc:sldMkLst>
          <pc:docMk/>
          <pc:sldMk cId="3178673786" sldId="2807"/>
        </pc:sldMkLst>
      </pc:sldChg>
      <pc:sldChg chg="modCm">
        <pc:chgData name="ERYN H KIM" userId="WtYPWq5JyZ1ae0bvTRHrUd18cxdjJ1yFSha/5BIpVIY=" providerId="None" clId="Web-{E5E05F1E-B5D9-4CFF-8F6C-AFD4F31BEDE6}" dt="2022-04-13T15:38:04.298" v="5"/>
        <pc:sldMkLst>
          <pc:docMk/>
          <pc:sldMk cId="2894326928" sldId="2813"/>
        </pc:sldMkLst>
      </pc:sldChg>
      <pc:sldChg chg="modCm">
        <pc:chgData name="ERYN H KIM" userId="WtYPWq5JyZ1ae0bvTRHrUd18cxdjJ1yFSha/5BIpVIY=" providerId="None" clId="Web-{E5E05F1E-B5D9-4CFF-8F6C-AFD4F31BEDE6}" dt="2022-04-13T15:37:59.314" v="4"/>
        <pc:sldMkLst>
          <pc:docMk/>
          <pc:sldMk cId="1127568281" sldId="2831"/>
        </pc:sldMkLst>
      </pc:sldChg>
      <pc:sldChg chg="modCm">
        <pc:chgData name="ERYN H KIM" userId="WtYPWq5JyZ1ae0bvTRHrUd18cxdjJ1yFSha/5BIpVIY=" providerId="None" clId="Web-{E5E05F1E-B5D9-4CFF-8F6C-AFD4F31BEDE6}" dt="2022-04-13T15:37:50.298" v="2"/>
        <pc:sldMkLst>
          <pc:docMk/>
          <pc:sldMk cId="3564101866" sldId="4469"/>
        </pc:sldMkLst>
      </pc:sldChg>
      <pc:sldChg chg="modSp">
        <pc:chgData name="ERYN H KIM" userId="WtYPWq5JyZ1ae0bvTRHrUd18cxdjJ1yFSha/5BIpVIY=" providerId="None" clId="Web-{E5E05F1E-B5D9-4CFF-8F6C-AFD4F31BEDE6}" dt="2022-04-13T15:37:09.218" v="1" actId="20577"/>
        <pc:sldMkLst>
          <pc:docMk/>
          <pc:sldMk cId="1114290878" sldId="4476"/>
        </pc:sldMkLst>
        <pc:spChg chg="mod">
          <ac:chgData name="ERYN H KIM" userId="WtYPWq5JyZ1ae0bvTRHrUd18cxdjJ1yFSha/5BIpVIY=" providerId="None" clId="Web-{E5E05F1E-B5D9-4CFF-8F6C-AFD4F31BEDE6}" dt="2022-04-13T15:37:07.890" v="0" actId="20577"/>
          <ac:spMkLst>
            <pc:docMk/>
            <pc:sldMk cId="1114290878" sldId="4476"/>
            <ac:spMk id="5" creationId="{732825D6-B96D-49D0-829E-8AE09194792D}"/>
          </ac:spMkLst>
        </pc:spChg>
        <pc:spChg chg="mod">
          <ac:chgData name="ERYN H KIM" userId="WtYPWq5JyZ1ae0bvTRHrUd18cxdjJ1yFSha/5BIpVIY=" providerId="None" clId="Web-{E5E05F1E-B5D9-4CFF-8F6C-AFD4F31BEDE6}" dt="2022-04-13T15:37:09.218" v="1" actId="20577"/>
          <ac:spMkLst>
            <pc:docMk/>
            <pc:sldMk cId="1114290878" sldId="4476"/>
            <ac:spMk id="7" creationId="{9A9CEBF9-67C8-493B-BC86-1EEFACD073F5}"/>
          </ac:spMkLst>
        </pc:spChg>
      </pc:sldChg>
      <pc:sldChg chg="addSp delSp modSp">
        <pc:chgData name="ERYN H KIM" userId="WtYPWq5JyZ1ae0bvTRHrUd18cxdjJ1yFSha/5BIpVIY=" providerId="None" clId="Web-{E5E05F1E-B5D9-4CFF-8F6C-AFD4F31BEDE6}" dt="2022-04-13T15:39:30.894" v="8"/>
        <pc:sldMkLst>
          <pc:docMk/>
          <pc:sldMk cId="2254358142" sldId="4479"/>
        </pc:sldMkLst>
        <pc:spChg chg="add mod">
          <ac:chgData name="ERYN H KIM" userId="WtYPWq5JyZ1ae0bvTRHrUd18cxdjJ1yFSha/5BIpVIY=" providerId="None" clId="Web-{E5E05F1E-B5D9-4CFF-8F6C-AFD4F31BEDE6}" dt="2022-04-13T15:39:30.894" v="8"/>
          <ac:spMkLst>
            <pc:docMk/>
            <pc:sldMk cId="2254358142" sldId="4479"/>
            <ac:spMk id="2" creationId="{7C4ABB3A-EEE0-23B7-4E6B-949F88184DF8}"/>
          </ac:spMkLst>
        </pc:spChg>
        <pc:spChg chg="del">
          <ac:chgData name="ERYN H KIM" userId="WtYPWq5JyZ1ae0bvTRHrUd18cxdjJ1yFSha/5BIpVIY=" providerId="None" clId="Web-{E5E05F1E-B5D9-4CFF-8F6C-AFD4F31BEDE6}" dt="2022-04-13T15:39:30.472" v="7"/>
          <ac:spMkLst>
            <pc:docMk/>
            <pc:sldMk cId="2254358142" sldId="4479"/>
            <ac:spMk id="4" creationId="{64CF99C7-3BAA-4C91-AC84-02ED6A77A62F}"/>
          </ac:spMkLst>
        </pc:spChg>
      </pc:sldChg>
    </pc:docChg>
  </pc:docChgLst>
  <pc:docChgLst>
    <pc:chgData name="Farhad Farahmand" clId="Web-{35919D3C-DDB2-4E85-AA0F-A841D0B15885}"/>
    <pc:docChg chg="modSld sldOrd">
      <pc:chgData name="Farhad Farahmand" userId="" providerId="" clId="Web-{35919D3C-DDB2-4E85-AA0F-A841D0B15885}" dt="2023-01-11T21:13:52.597" v="52" actId="20577"/>
      <pc:docMkLst>
        <pc:docMk/>
      </pc:docMkLst>
      <pc:sldChg chg="modSp">
        <pc:chgData name="Farhad Farahmand" userId="" providerId="" clId="Web-{35919D3C-DDB2-4E85-AA0F-A841D0B15885}" dt="2023-01-11T20:53:17.552" v="1" actId="20577"/>
        <pc:sldMkLst>
          <pc:docMk/>
          <pc:sldMk cId="145056937" sldId="4452"/>
        </pc:sldMkLst>
        <pc:spChg chg="mod">
          <ac:chgData name="Farhad Farahmand" userId="" providerId="" clId="Web-{35919D3C-DDB2-4E85-AA0F-A841D0B15885}" dt="2023-01-11T20:53:17.552" v="1" actId="20577"/>
          <ac:spMkLst>
            <pc:docMk/>
            <pc:sldMk cId="145056937" sldId="4452"/>
            <ac:spMk id="6" creationId="{50EFC2D5-79A0-4A05-B2F5-62F16B7ACDA5}"/>
          </ac:spMkLst>
        </pc:spChg>
      </pc:sldChg>
      <pc:sldChg chg="modSp">
        <pc:chgData name="Farhad Farahmand" userId="" providerId="" clId="Web-{35919D3C-DDB2-4E85-AA0F-A841D0B15885}" dt="2023-01-11T21:07:30.287" v="46" actId="20577"/>
        <pc:sldMkLst>
          <pc:docMk/>
          <pc:sldMk cId="842461650" sldId="4466"/>
        </pc:sldMkLst>
        <pc:spChg chg="mod">
          <ac:chgData name="Farhad Farahmand" userId="" providerId="" clId="Web-{35919D3C-DDB2-4E85-AA0F-A841D0B15885}" dt="2023-01-11T21:07:30.287" v="46" actId="20577"/>
          <ac:spMkLst>
            <pc:docMk/>
            <pc:sldMk cId="842461650" sldId="4466"/>
            <ac:spMk id="2" creationId="{BBD6BF29-41CD-4DF7-BF58-CA463880A870}"/>
          </ac:spMkLst>
        </pc:spChg>
        <pc:graphicFrameChg chg="mod modGraphic">
          <ac:chgData name="Farhad Farahmand" userId="" providerId="" clId="Web-{35919D3C-DDB2-4E85-AA0F-A841D0B15885}" dt="2023-01-11T21:07:14.895" v="44"/>
          <ac:graphicFrameMkLst>
            <pc:docMk/>
            <pc:sldMk cId="842461650" sldId="4466"/>
            <ac:graphicFrameMk id="11" creationId="{EAD52B34-C691-475F-9B58-EA9592ED4344}"/>
          </ac:graphicFrameMkLst>
        </pc:graphicFrameChg>
      </pc:sldChg>
      <pc:sldChg chg="modSp">
        <pc:chgData name="Farhad Farahmand" userId="" providerId="" clId="Web-{35919D3C-DDB2-4E85-AA0F-A841D0B15885}" dt="2023-01-11T21:09:25.589" v="48" actId="20577"/>
        <pc:sldMkLst>
          <pc:docMk/>
          <pc:sldMk cId="2954520143" sldId="4471"/>
        </pc:sldMkLst>
        <pc:spChg chg="mod">
          <ac:chgData name="Farhad Farahmand" userId="" providerId="" clId="Web-{35919D3C-DDB2-4E85-AA0F-A841D0B15885}" dt="2023-01-11T21:09:25.589" v="48" actId="20577"/>
          <ac:spMkLst>
            <pc:docMk/>
            <pc:sldMk cId="2954520143" sldId="4471"/>
            <ac:spMk id="2" creationId="{BBD6BF29-41CD-4DF7-BF58-CA463880A870}"/>
          </ac:spMkLst>
        </pc:spChg>
      </pc:sldChg>
      <pc:sldChg chg="modSp">
        <pc:chgData name="Farhad Farahmand" userId="" providerId="" clId="Web-{35919D3C-DDB2-4E85-AA0F-A841D0B15885}" dt="2023-01-11T20:59:12.831" v="34" actId="20577"/>
        <pc:sldMkLst>
          <pc:docMk/>
          <pc:sldMk cId="3418469407" sldId="4477"/>
        </pc:sldMkLst>
        <pc:spChg chg="mod">
          <ac:chgData name="Farhad Farahmand" userId="" providerId="" clId="Web-{35919D3C-DDB2-4E85-AA0F-A841D0B15885}" dt="2023-01-11T20:59:12.831" v="34" actId="20577"/>
          <ac:spMkLst>
            <pc:docMk/>
            <pc:sldMk cId="3418469407" sldId="4477"/>
            <ac:spMk id="5" creationId="{C04E57FC-E897-4C8F-AF0C-4607CB93ED9B}"/>
          </ac:spMkLst>
        </pc:spChg>
      </pc:sldChg>
      <pc:sldChg chg="modSp">
        <pc:chgData name="Farhad Farahmand" userId="" providerId="" clId="Web-{35919D3C-DDB2-4E85-AA0F-A841D0B15885}" dt="2023-01-11T20:58:05.078" v="28" actId="20577"/>
        <pc:sldMkLst>
          <pc:docMk/>
          <pc:sldMk cId="2711297643" sldId="4485"/>
        </pc:sldMkLst>
        <pc:spChg chg="mod">
          <ac:chgData name="Farhad Farahmand" userId="" providerId="" clId="Web-{35919D3C-DDB2-4E85-AA0F-A841D0B15885}" dt="2023-01-11T20:58:05.078" v="28" actId="20577"/>
          <ac:spMkLst>
            <pc:docMk/>
            <pc:sldMk cId="2711297643" sldId="4485"/>
            <ac:spMk id="5" creationId="{C04E57FC-E897-4C8F-AF0C-4607CB93ED9B}"/>
          </ac:spMkLst>
        </pc:spChg>
      </pc:sldChg>
      <pc:sldChg chg="delSp modSp ord delAnim">
        <pc:chgData name="Farhad Farahmand" userId="" providerId="" clId="Web-{35919D3C-DDB2-4E85-AA0F-A841D0B15885}" dt="2023-01-11T21:13:52.597" v="52" actId="20577"/>
        <pc:sldMkLst>
          <pc:docMk/>
          <pc:sldMk cId="2060247000" sldId="4496"/>
        </pc:sldMkLst>
        <pc:spChg chg="mod">
          <ac:chgData name="Farhad Farahmand" userId="" providerId="" clId="Web-{35919D3C-DDB2-4E85-AA0F-A841D0B15885}" dt="2023-01-11T20:56:39.388" v="13" actId="20577"/>
          <ac:spMkLst>
            <pc:docMk/>
            <pc:sldMk cId="2060247000" sldId="4496"/>
            <ac:spMk id="5" creationId="{732825D6-B96D-49D0-829E-8AE09194792D}"/>
          </ac:spMkLst>
        </pc:spChg>
        <pc:spChg chg="del">
          <ac:chgData name="Farhad Farahmand" userId="" providerId="" clId="Web-{35919D3C-DDB2-4E85-AA0F-A841D0B15885}" dt="2023-01-11T20:53:44.616" v="3"/>
          <ac:spMkLst>
            <pc:docMk/>
            <pc:sldMk cId="2060247000" sldId="4496"/>
            <ac:spMk id="7" creationId="{9A9CEBF9-67C8-493B-BC86-1EEFACD073F5}"/>
          </ac:spMkLst>
        </pc:spChg>
        <pc:spChg chg="del">
          <ac:chgData name="Farhad Farahmand" userId="" providerId="" clId="Web-{35919D3C-DDB2-4E85-AA0F-A841D0B15885}" dt="2023-01-11T20:53:43.397" v="2"/>
          <ac:spMkLst>
            <pc:docMk/>
            <pc:sldMk cId="2060247000" sldId="4496"/>
            <ac:spMk id="8" creationId="{2583D626-ED6D-4E81-BD83-A68147E5C704}"/>
          </ac:spMkLst>
        </pc:spChg>
        <pc:spChg chg="del">
          <ac:chgData name="Farhad Farahmand" userId="" providerId="" clId="Web-{35919D3C-DDB2-4E85-AA0F-A841D0B15885}" dt="2023-01-11T20:53:46.209" v="4"/>
          <ac:spMkLst>
            <pc:docMk/>
            <pc:sldMk cId="2060247000" sldId="4496"/>
            <ac:spMk id="16" creationId="{37F8FDBC-914B-4C2C-8743-47C1D193219E}"/>
          </ac:spMkLst>
        </pc:spChg>
        <pc:spChg chg="mod">
          <ac:chgData name="Farhad Farahmand" userId="" providerId="" clId="Web-{35919D3C-DDB2-4E85-AA0F-A841D0B15885}" dt="2023-01-11T21:13:52.597" v="52" actId="20577"/>
          <ac:spMkLst>
            <pc:docMk/>
            <pc:sldMk cId="2060247000" sldId="4496"/>
            <ac:spMk id="20" creationId="{1A22F532-5026-4100-8163-4CBA0BABB390}"/>
          </ac:spMkLst>
        </pc:spChg>
        <pc:spChg chg="del">
          <ac:chgData name="Farhad Farahmand" userId="" providerId="" clId="Web-{35919D3C-DDB2-4E85-AA0F-A841D0B15885}" dt="2023-01-11T20:53:47.538" v="5"/>
          <ac:spMkLst>
            <pc:docMk/>
            <pc:sldMk cId="2060247000" sldId="4496"/>
            <ac:spMk id="21" creationId="{97303F59-CF54-4010-A201-0178229F7B75}"/>
          </ac:spMkLst>
        </pc:spChg>
      </pc:sldChg>
    </pc:docChg>
  </pc:docChgLst>
  <pc:docChgLst>
    <pc:chgData name="Blake Herrschaft" clId="Web-{E8C4644A-EB69-4EF0-A9F4-B1138CC29182}"/>
    <pc:docChg chg="addSld modSld">
      <pc:chgData name="Blake Herrschaft" userId="" providerId="" clId="Web-{E8C4644A-EB69-4EF0-A9F4-B1138CC29182}" dt="2022-04-13T02:06:10.677" v="23"/>
      <pc:docMkLst>
        <pc:docMk/>
      </pc:docMkLst>
      <pc:sldChg chg="delSp">
        <pc:chgData name="Blake Herrschaft" userId="" providerId="" clId="Web-{E8C4644A-EB69-4EF0-A9F4-B1138CC29182}" dt="2022-04-13T02:03:48.217" v="10"/>
        <pc:sldMkLst>
          <pc:docMk/>
          <pc:sldMk cId="4054212344" sldId="301"/>
        </pc:sldMkLst>
        <pc:spChg chg="del">
          <ac:chgData name="Blake Herrschaft" userId="" providerId="" clId="Web-{E8C4644A-EB69-4EF0-A9F4-B1138CC29182}" dt="2022-04-13T02:03:48.217" v="9"/>
          <ac:spMkLst>
            <pc:docMk/>
            <pc:sldMk cId="4054212344" sldId="301"/>
            <ac:spMk id="8" creationId="{6F336F1B-EBCF-0144-B7F2-A9216F5F6A58}"/>
          </ac:spMkLst>
        </pc:spChg>
        <pc:spChg chg="del">
          <ac:chgData name="Blake Herrschaft" userId="" providerId="" clId="Web-{E8C4644A-EB69-4EF0-A9F4-B1138CC29182}" dt="2022-04-13T02:03:48.217" v="8"/>
          <ac:spMkLst>
            <pc:docMk/>
            <pc:sldMk cId="4054212344" sldId="301"/>
            <ac:spMk id="9" creationId="{61EFA81C-BF85-C34F-9098-A69AE3662DCC}"/>
          </ac:spMkLst>
        </pc:spChg>
        <pc:graphicFrameChg chg="del">
          <ac:chgData name="Blake Herrschaft" userId="" providerId="" clId="Web-{E8C4644A-EB69-4EF0-A9F4-B1138CC29182}" dt="2022-04-13T02:03:48.217" v="10"/>
          <ac:graphicFrameMkLst>
            <pc:docMk/>
            <pc:sldMk cId="4054212344" sldId="301"/>
            <ac:graphicFrameMk id="6" creationId="{2529FE5E-CDB9-9244-856E-ABC39CE5BF4D}"/>
          </ac:graphicFrameMkLst>
        </pc:graphicFrameChg>
      </pc:sldChg>
      <pc:sldChg chg="modSp">
        <pc:chgData name="Blake Herrschaft" userId="" providerId="" clId="Web-{E8C4644A-EB69-4EF0-A9F4-B1138CC29182}" dt="2022-04-13T01:58:25.264" v="6" actId="20577"/>
        <pc:sldMkLst>
          <pc:docMk/>
          <pc:sldMk cId="1018978959" sldId="2823"/>
        </pc:sldMkLst>
        <pc:spChg chg="mod">
          <ac:chgData name="Blake Herrschaft" userId="" providerId="" clId="Web-{E8C4644A-EB69-4EF0-A9F4-B1138CC29182}" dt="2022-04-13T01:58:25.264" v="6" actId="20577"/>
          <ac:spMkLst>
            <pc:docMk/>
            <pc:sldMk cId="1018978959" sldId="2823"/>
            <ac:spMk id="8" creationId="{996C4760-195E-E242-B6A0-15E63A50F7CB}"/>
          </ac:spMkLst>
        </pc:spChg>
        <pc:spChg chg="mod">
          <ac:chgData name="Blake Herrschaft" userId="" providerId="" clId="Web-{E8C4644A-EB69-4EF0-A9F4-B1138CC29182}" dt="2022-04-13T01:58:17.342" v="4" actId="20577"/>
          <ac:spMkLst>
            <pc:docMk/>
            <pc:sldMk cId="1018978959" sldId="2823"/>
            <ac:spMk id="14" creationId="{A68CBB6F-AC68-7341-9998-DAB97ECF14A2}"/>
          </ac:spMkLst>
        </pc:spChg>
      </pc:sldChg>
      <pc:sldChg chg="addSp delSp modSp add replId">
        <pc:chgData name="Blake Herrschaft" userId="" providerId="" clId="Web-{E8C4644A-EB69-4EF0-A9F4-B1138CC29182}" dt="2022-04-13T02:06:10.677" v="23"/>
        <pc:sldMkLst>
          <pc:docMk/>
          <pc:sldMk cId="3957305389" sldId="4481"/>
        </pc:sldMkLst>
        <pc:spChg chg="add del mod">
          <ac:chgData name="Blake Herrschaft" userId="" providerId="" clId="Web-{E8C4644A-EB69-4EF0-A9F4-B1138CC29182}" dt="2022-04-13T02:06:10.677" v="23"/>
          <ac:spMkLst>
            <pc:docMk/>
            <pc:sldMk cId="3957305389" sldId="4481"/>
            <ac:spMk id="276" creationId="{62B8C8B0-6A0E-5CD4-7C2A-B3A0C487A701}"/>
          </ac:spMkLst>
        </pc:spChg>
        <pc:graphicFrameChg chg="modGraphic">
          <ac:chgData name="Blake Herrschaft" userId="" providerId="" clId="Web-{E8C4644A-EB69-4EF0-A9F4-B1138CC29182}" dt="2022-04-13T02:03:58.249" v="12"/>
          <ac:graphicFrameMkLst>
            <pc:docMk/>
            <pc:sldMk cId="3957305389" sldId="4481"/>
            <ac:graphicFrameMk id="7" creationId="{8DF596B0-5FA0-444A-B471-C8E7521250DA}"/>
          </ac:graphicFrameMkLst>
        </pc:graphicFrameChg>
        <pc:picChg chg="add del mod">
          <ac:chgData name="Blake Herrschaft" userId="" providerId="" clId="Web-{E8C4644A-EB69-4EF0-A9F4-B1138CC29182}" dt="2022-04-13T02:05:24.300" v="17"/>
          <ac:picMkLst>
            <pc:docMk/>
            <pc:sldMk cId="3957305389" sldId="4481"/>
            <ac:picMk id="163" creationId="{F8A66542-CE51-F6C0-50E3-C926B35BCBF9}"/>
          </ac:picMkLst>
        </pc:picChg>
      </pc:sldChg>
    </pc:docChg>
  </pc:docChgLst>
  <pc:docChgLst>
    <pc:chgData name="Farhad Farahmand" userId="QP7+bXf6BRK7fZiMAFOfrWWHJXoySgRWcfwAo3BWF68=" providerId="None" clId="Web-{FE8CC55F-C763-4AE7-A482-BA89BF354B18}"/>
    <pc:docChg chg="">
      <pc:chgData name="Farhad Farahmand" userId="QP7+bXf6BRK7fZiMAFOfrWWHJXoySgRWcfwAo3BWF68=" providerId="None" clId="Web-{FE8CC55F-C763-4AE7-A482-BA89BF354B18}" dt="2022-06-29T16:23:45.769" v="0"/>
      <pc:docMkLst>
        <pc:docMk/>
      </pc:docMkLst>
      <pc:sldChg chg="delCm">
        <pc:chgData name="Farhad Farahmand" userId="QP7+bXf6BRK7fZiMAFOfrWWHJXoySgRWcfwAo3BWF68=" providerId="None" clId="Web-{FE8CC55F-C763-4AE7-A482-BA89BF354B18}" dt="2022-06-29T16:23:45.769" v="0"/>
        <pc:sldMkLst>
          <pc:docMk/>
          <pc:sldMk cId="145056937" sldId="4452"/>
        </pc:sldMkLst>
      </pc:sldChg>
    </pc:docChg>
  </pc:docChgLst>
  <pc:docChgLst>
    <pc:chgData name="Mayra Vega" userId="VBdH/2qYSGZoT6pgpMiOR2VpAvYFJxnLMEjG2xxRn68=" providerId="None" clId="Web-{46F31289-6577-4FDA-829A-F5681D4AA6D6}"/>
    <pc:docChg chg="sldOrd">
      <pc:chgData name="Mayra Vega" userId="VBdH/2qYSGZoT6pgpMiOR2VpAvYFJxnLMEjG2xxRn68=" providerId="None" clId="Web-{46F31289-6577-4FDA-829A-F5681D4AA6D6}" dt="2022-09-27T15:56:34.772" v="0"/>
      <pc:docMkLst>
        <pc:docMk/>
      </pc:docMkLst>
      <pc:sldChg chg="ord">
        <pc:chgData name="Mayra Vega" userId="VBdH/2qYSGZoT6pgpMiOR2VpAvYFJxnLMEjG2xxRn68=" providerId="None" clId="Web-{46F31289-6577-4FDA-829A-F5681D4AA6D6}" dt="2022-09-27T15:56:34.772" v="0"/>
        <pc:sldMkLst>
          <pc:docMk/>
          <pc:sldMk cId="331562522" sldId="4494"/>
        </pc:sldMkLst>
      </pc:sldChg>
    </pc:docChg>
  </pc:docChgLst>
  <pc:docChgLst>
    <pc:chgData name="Farhad Farahmand" userId="QP7+bXf6BRK7fZiMAFOfrWWHJXoySgRWcfwAo3BWF68=" providerId="None" clId="Web-{D8E60451-9063-4763-9951-3B2636C89097}"/>
    <pc:docChg chg="modSld">
      <pc:chgData name="Farhad Farahmand" userId="QP7+bXf6BRK7fZiMAFOfrWWHJXoySgRWcfwAo3BWF68=" providerId="None" clId="Web-{D8E60451-9063-4763-9951-3B2636C89097}" dt="2022-05-12T23:59:50.510" v="88" actId="20577"/>
      <pc:docMkLst>
        <pc:docMk/>
      </pc:docMkLst>
      <pc:sldChg chg="modSp">
        <pc:chgData name="Farhad Farahmand" userId="QP7+bXf6BRK7fZiMAFOfrWWHJXoySgRWcfwAo3BWF68=" providerId="None" clId="Web-{D8E60451-9063-4763-9951-3B2636C89097}" dt="2022-05-12T23:57:48.664" v="2" actId="20577"/>
        <pc:sldMkLst>
          <pc:docMk/>
          <pc:sldMk cId="4203963561" sldId="4480"/>
        </pc:sldMkLst>
        <pc:spChg chg="mod">
          <ac:chgData name="Farhad Farahmand" userId="QP7+bXf6BRK7fZiMAFOfrWWHJXoySgRWcfwAo3BWF68=" providerId="None" clId="Web-{D8E60451-9063-4763-9951-3B2636C89097}" dt="2022-05-12T23:57:48.664" v="2" actId="20577"/>
          <ac:spMkLst>
            <pc:docMk/>
            <pc:sldMk cId="4203963561" sldId="4480"/>
            <ac:spMk id="2" creationId="{D2E78C4B-8E52-7E0D-45D2-6A31800BA2F5}"/>
          </ac:spMkLst>
        </pc:spChg>
      </pc:sldChg>
      <pc:sldChg chg="addSp delSp modSp">
        <pc:chgData name="Farhad Farahmand" userId="QP7+bXf6BRK7fZiMAFOfrWWHJXoySgRWcfwAo3BWF68=" providerId="None" clId="Web-{D8E60451-9063-4763-9951-3B2636C89097}" dt="2022-05-12T23:59:50.510" v="88" actId="20577"/>
        <pc:sldMkLst>
          <pc:docMk/>
          <pc:sldMk cId="579406625" sldId="4489"/>
        </pc:sldMkLst>
        <pc:spChg chg="add del mod">
          <ac:chgData name="Farhad Farahmand" userId="QP7+bXf6BRK7fZiMAFOfrWWHJXoySgRWcfwAo3BWF68=" providerId="None" clId="Web-{D8E60451-9063-4763-9951-3B2636C89097}" dt="2022-05-12T23:57:57.695" v="6"/>
          <ac:spMkLst>
            <pc:docMk/>
            <pc:sldMk cId="579406625" sldId="4489"/>
            <ac:spMk id="3" creationId="{A189808A-1DC7-13C6-6956-42936A64C8CF}"/>
          </ac:spMkLst>
        </pc:spChg>
        <pc:spChg chg="add del mod">
          <ac:chgData name="Farhad Farahmand" userId="QP7+bXf6BRK7fZiMAFOfrWWHJXoySgRWcfwAo3BWF68=" providerId="None" clId="Web-{D8E60451-9063-4763-9951-3B2636C89097}" dt="2022-05-12T23:59:50.510" v="88" actId="20577"/>
          <ac:spMkLst>
            <pc:docMk/>
            <pc:sldMk cId="579406625" sldId="4489"/>
            <ac:spMk id="4" creationId="{08BFD1D9-6363-149E-1EF1-5898A0173D71}"/>
          </ac:spMkLst>
        </pc:spChg>
        <pc:spChg chg="add mod">
          <ac:chgData name="Farhad Farahmand" userId="QP7+bXf6BRK7fZiMAFOfrWWHJXoySgRWcfwAo3BWF68=" providerId="None" clId="Web-{D8E60451-9063-4763-9951-3B2636C89097}" dt="2022-05-12T23:59:34.822" v="83" actId="20577"/>
          <ac:spMkLst>
            <pc:docMk/>
            <pc:sldMk cId="579406625" sldId="4489"/>
            <ac:spMk id="7" creationId="{DEFC921A-C15F-69E1-C484-7ACD9CE26330}"/>
          </ac:spMkLst>
        </pc:spChg>
        <pc:picChg chg="del mod">
          <ac:chgData name="Farhad Farahmand" userId="QP7+bXf6BRK7fZiMAFOfrWWHJXoySgRWcfwAo3BWF68=" providerId="None" clId="Web-{D8E60451-9063-4763-9951-3B2636C89097}" dt="2022-05-12T23:59:35.275" v="84"/>
          <ac:picMkLst>
            <pc:docMk/>
            <pc:sldMk cId="579406625" sldId="4489"/>
            <ac:picMk id="5" creationId="{6D9F5987-AE8A-9061-847D-1D7BDB5CB57E}"/>
          </ac:picMkLst>
        </pc:picChg>
      </pc:sldChg>
    </pc:docChg>
  </pc:docChgLst>
  <pc:docChgLst>
    <pc:chgData name="Farhad Farahmand" userId="QP7+bXf6BRK7fZiMAFOfrWWHJXoySgRWcfwAo3BWF68=" providerId="None" clId="Web-{A2DB2805-75F8-4304-B8BF-E6312286FFC1}"/>
    <pc:docChg chg="addSld delSld modSld">
      <pc:chgData name="Farhad Farahmand" userId="QP7+bXf6BRK7fZiMAFOfrWWHJXoySgRWcfwAo3BWF68=" providerId="None" clId="Web-{A2DB2805-75F8-4304-B8BF-E6312286FFC1}" dt="2022-05-18T21:08:01.894" v="460"/>
      <pc:docMkLst>
        <pc:docMk/>
      </pc:docMkLst>
      <pc:sldChg chg="modCm">
        <pc:chgData name="Farhad Farahmand" userId="QP7+bXf6BRK7fZiMAFOfrWWHJXoySgRWcfwAo3BWF68=" providerId="None" clId="Web-{A2DB2805-75F8-4304-B8BF-E6312286FFC1}" dt="2022-05-18T21:08:01.894" v="460"/>
        <pc:sldMkLst>
          <pc:docMk/>
          <pc:sldMk cId="145056937" sldId="4452"/>
        </pc:sldMkLst>
      </pc:sldChg>
      <pc:sldChg chg="delCm">
        <pc:chgData name="Farhad Farahmand" userId="QP7+bXf6BRK7fZiMAFOfrWWHJXoySgRWcfwAo3BWF68=" providerId="None" clId="Web-{A2DB2805-75F8-4304-B8BF-E6312286FFC1}" dt="2022-05-18T21:05:00.181" v="400"/>
        <pc:sldMkLst>
          <pc:docMk/>
          <pc:sldMk cId="1049232451" sldId="4455"/>
        </pc:sldMkLst>
      </pc:sldChg>
      <pc:sldChg chg="modSp">
        <pc:chgData name="Farhad Farahmand" userId="QP7+bXf6BRK7fZiMAFOfrWWHJXoySgRWcfwAo3BWF68=" providerId="None" clId="Web-{A2DB2805-75F8-4304-B8BF-E6312286FFC1}" dt="2022-05-18T21:05:08.322" v="406"/>
        <pc:sldMkLst>
          <pc:docMk/>
          <pc:sldMk cId="842461650" sldId="4466"/>
        </pc:sldMkLst>
        <pc:graphicFrameChg chg="mod modGraphic">
          <ac:chgData name="Farhad Farahmand" userId="QP7+bXf6BRK7fZiMAFOfrWWHJXoySgRWcfwAo3BWF68=" providerId="None" clId="Web-{A2DB2805-75F8-4304-B8BF-E6312286FFC1}" dt="2022-05-18T21:05:08.322" v="406"/>
          <ac:graphicFrameMkLst>
            <pc:docMk/>
            <pc:sldMk cId="842461650" sldId="4466"/>
            <ac:graphicFrameMk id="11" creationId="{EAD52B34-C691-475F-9B58-EA9592ED4344}"/>
          </ac:graphicFrameMkLst>
        </pc:graphicFrameChg>
      </pc:sldChg>
      <pc:sldChg chg="modSp">
        <pc:chgData name="Farhad Farahmand" userId="QP7+bXf6BRK7fZiMAFOfrWWHJXoySgRWcfwAo3BWF68=" providerId="None" clId="Web-{A2DB2805-75F8-4304-B8BF-E6312286FFC1}" dt="2022-05-18T21:05:35.558" v="428"/>
        <pc:sldMkLst>
          <pc:docMk/>
          <pc:sldMk cId="2954520143" sldId="4471"/>
        </pc:sldMkLst>
        <pc:graphicFrameChg chg="mod modGraphic">
          <ac:chgData name="Farhad Farahmand" userId="QP7+bXf6BRK7fZiMAFOfrWWHJXoySgRWcfwAo3BWF68=" providerId="None" clId="Web-{A2DB2805-75F8-4304-B8BF-E6312286FFC1}" dt="2022-05-18T21:05:35.558" v="428"/>
          <ac:graphicFrameMkLst>
            <pc:docMk/>
            <pc:sldMk cId="2954520143" sldId="4471"/>
            <ac:graphicFrameMk id="7" creationId="{6C2380FF-4C0B-41BF-AE67-C5A239D64381}"/>
          </ac:graphicFrameMkLst>
        </pc:graphicFrameChg>
      </pc:sldChg>
      <pc:sldChg chg="modSp">
        <pc:chgData name="Farhad Farahmand" userId="QP7+bXf6BRK7fZiMAFOfrWWHJXoySgRWcfwAo3BWF68=" providerId="None" clId="Web-{A2DB2805-75F8-4304-B8BF-E6312286FFC1}" dt="2022-05-18T21:05:27.401" v="414"/>
        <pc:sldMkLst>
          <pc:docMk/>
          <pc:sldMk cId="1692864573" sldId="4475"/>
        </pc:sldMkLst>
        <pc:graphicFrameChg chg="mod modGraphic">
          <ac:chgData name="Farhad Farahmand" userId="QP7+bXf6BRK7fZiMAFOfrWWHJXoySgRWcfwAo3BWF68=" providerId="None" clId="Web-{A2DB2805-75F8-4304-B8BF-E6312286FFC1}" dt="2022-05-18T21:05:27.401" v="414"/>
          <ac:graphicFrameMkLst>
            <pc:docMk/>
            <pc:sldMk cId="1692864573" sldId="4475"/>
            <ac:graphicFrameMk id="7" creationId="{81BBFAEF-1591-4C34-A5EB-419D59CA6F7B}"/>
          </ac:graphicFrameMkLst>
        </pc:graphicFrameChg>
      </pc:sldChg>
      <pc:sldChg chg="modSp">
        <pc:chgData name="Farhad Farahmand" userId="QP7+bXf6BRK7fZiMAFOfrWWHJXoySgRWcfwAo3BWF68=" providerId="None" clId="Web-{A2DB2805-75F8-4304-B8BF-E6312286FFC1}" dt="2022-05-18T21:07:51.924" v="459" actId="14100"/>
        <pc:sldMkLst>
          <pc:docMk/>
          <pc:sldMk cId="2254358142" sldId="4479"/>
        </pc:sldMkLst>
        <pc:spChg chg="mod">
          <ac:chgData name="Farhad Farahmand" userId="QP7+bXf6BRK7fZiMAFOfrWWHJXoySgRWcfwAo3BWF68=" providerId="None" clId="Web-{A2DB2805-75F8-4304-B8BF-E6312286FFC1}" dt="2022-05-18T21:07:32.408" v="457" actId="20577"/>
          <ac:spMkLst>
            <pc:docMk/>
            <pc:sldMk cId="2254358142" sldId="4479"/>
            <ac:spMk id="7" creationId="{2019A9A4-6DBE-FD93-A666-9602FA4BCE81}"/>
          </ac:spMkLst>
        </pc:spChg>
        <pc:spChg chg="mod">
          <ac:chgData name="Farhad Farahmand" userId="QP7+bXf6BRK7fZiMAFOfrWWHJXoySgRWcfwAo3BWF68=" providerId="None" clId="Web-{A2DB2805-75F8-4304-B8BF-E6312286FFC1}" dt="2022-05-18T21:07:42.596" v="458" actId="20577"/>
          <ac:spMkLst>
            <pc:docMk/>
            <pc:sldMk cId="2254358142" sldId="4479"/>
            <ac:spMk id="8" creationId="{ABBDA933-976B-4AAD-AE9B-3823BE2034AD}"/>
          </ac:spMkLst>
        </pc:spChg>
        <pc:spChg chg="mod">
          <ac:chgData name="Farhad Farahmand" userId="QP7+bXf6BRK7fZiMAFOfrWWHJXoySgRWcfwAo3BWF68=" providerId="None" clId="Web-{A2DB2805-75F8-4304-B8BF-E6312286FFC1}" dt="2022-05-18T21:07:51.924" v="459" actId="14100"/>
          <ac:spMkLst>
            <pc:docMk/>
            <pc:sldMk cId="2254358142" sldId="4479"/>
            <ac:spMk id="10" creationId="{F530CA01-01CB-4390-FC32-7FC4949D2DAB}"/>
          </ac:spMkLst>
        </pc:spChg>
      </pc:sldChg>
      <pc:sldChg chg="addSp modSp add del delCm">
        <pc:chgData name="Farhad Farahmand" userId="QP7+bXf6BRK7fZiMAFOfrWWHJXoySgRWcfwAo3BWF68=" providerId="None" clId="Web-{A2DB2805-75F8-4304-B8BF-E6312286FFC1}" dt="2022-05-18T21:06:31.717" v="451" actId="20577"/>
        <pc:sldMkLst>
          <pc:docMk/>
          <pc:sldMk cId="2711297643" sldId="4485"/>
        </pc:sldMkLst>
        <pc:spChg chg="add mod">
          <ac:chgData name="Farhad Farahmand" userId="QP7+bXf6BRK7fZiMAFOfrWWHJXoySgRWcfwAo3BWF68=" providerId="None" clId="Web-{A2DB2805-75F8-4304-B8BF-E6312286FFC1}" dt="2022-05-18T21:06:31.717" v="451" actId="20577"/>
          <ac:spMkLst>
            <pc:docMk/>
            <pc:sldMk cId="2711297643" sldId="4485"/>
            <ac:spMk id="2" creationId="{6F643266-E3B1-C8EE-A82E-1B5193E9844B}"/>
          </ac:spMkLst>
        </pc:spChg>
        <pc:spChg chg="mod">
          <ac:chgData name="Farhad Farahmand" userId="QP7+bXf6BRK7fZiMAFOfrWWHJXoySgRWcfwAo3BWF68=" providerId="None" clId="Web-{A2DB2805-75F8-4304-B8BF-E6312286FFC1}" dt="2022-05-18T21:06:17.872" v="445" actId="1076"/>
          <ac:spMkLst>
            <pc:docMk/>
            <pc:sldMk cId="2711297643" sldId="4485"/>
            <ac:spMk id="5" creationId="{C04E57FC-E897-4C8F-AF0C-4607CB93ED9B}"/>
          </ac:spMkLst>
        </pc:spChg>
      </pc:sldChg>
      <pc:sldChg chg="modSp modCm">
        <pc:chgData name="Farhad Farahmand" userId="QP7+bXf6BRK7fZiMAFOfrWWHJXoySgRWcfwAo3BWF68=" providerId="None" clId="Web-{A2DB2805-75F8-4304-B8BF-E6312286FFC1}" dt="2022-05-18T21:06:10.013" v="444" actId="20577"/>
        <pc:sldMkLst>
          <pc:docMk/>
          <pc:sldMk cId="1618704264" sldId="4486"/>
        </pc:sldMkLst>
        <pc:spChg chg="mod">
          <ac:chgData name="Farhad Farahmand" userId="QP7+bXf6BRK7fZiMAFOfrWWHJXoySgRWcfwAo3BWF68=" providerId="None" clId="Web-{A2DB2805-75F8-4304-B8BF-E6312286FFC1}" dt="2022-05-18T21:06:10.013" v="444" actId="20577"/>
          <ac:spMkLst>
            <pc:docMk/>
            <pc:sldMk cId="1618704264" sldId="4486"/>
            <ac:spMk id="5" creationId="{C04E57FC-E897-4C8F-AF0C-4607CB93ED9B}"/>
          </ac:spMkLst>
        </pc:spChg>
      </pc:sldChg>
      <pc:sldChg chg="delSp modSp delCm">
        <pc:chgData name="Farhad Farahmand" userId="QP7+bXf6BRK7fZiMAFOfrWWHJXoySgRWcfwAo3BWF68=" providerId="None" clId="Web-{A2DB2805-75F8-4304-B8BF-E6312286FFC1}" dt="2022-05-18T20:57:28.235" v="109"/>
        <pc:sldMkLst>
          <pc:docMk/>
          <pc:sldMk cId="2374177711" sldId="4487"/>
        </pc:sldMkLst>
        <pc:spChg chg="mod">
          <ac:chgData name="Farhad Farahmand" userId="QP7+bXf6BRK7fZiMAFOfrWWHJXoySgRWcfwAo3BWF68=" providerId="None" clId="Web-{A2DB2805-75F8-4304-B8BF-E6312286FFC1}" dt="2022-05-18T20:57:20.422" v="105" actId="14100"/>
          <ac:spMkLst>
            <pc:docMk/>
            <pc:sldMk cId="2374177711" sldId="4487"/>
            <ac:spMk id="2" creationId="{1013A728-8419-4E5C-9F54-62F4889F71F6}"/>
          </ac:spMkLst>
        </pc:spChg>
        <pc:spChg chg="del mod">
          <ac:chgData name="Farhad Farahmand" userId="QP7+bXf6BRK7fZiMAFOfrWWHJXoySgRWcfwAo3BWF68=" providerId="None" clId="Web-{A2DB2805-75F8-4304-B8BF-E6312286FFC1}" dt="2022-05-18T20:57:04.343" v="96"/>
          <ac:spMkLst>
            <pc:docMk/>
            <pc:sldMk cId="2374177711" sldId="4487"/>
            <ac:spMk id="4" creationId="{1B71CECD-A28D-22C0-6E31-148B17628405}"/>
          </ac:spMkLst>
        </pc:spChg>
        <pc:spChg chg="mod">
          <ac:chgData name="Farhad Farahmand" userId="QP7+bXf6BRK7fZiMAFOfrWWHJXoySgRWcfwAo3BWF68=" providerId="None" clId="Web-{A2DB2805-75F8-4304-B8BF-E6312286FFC1}" dt="2022-05-18T20:57:24.594" v="108" actId="20577"/>
          <ac:spMkLst>
            <pc:docMk/>
            <pc:sldMk cId="2374177711" sldId="4487"/>
            <ac:spMk id="5" creationId="{3428178A-E0C5-4C45-880F-2F4C9217805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DFDF75-533D-4E5E-A0AD-8A631507353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31396589-35FC-4313-A896-85C212BF5FBB}">
      <dgm:prSet phldr="0"/>
      <dgm:spPr/>
      <dgm:t>
        <a:bodyPr/>
        <a:lstStyle/>
        <a:p>
          <a:pPr algn="l" rtl="0"/>
          <a:r>
            <a:rPr lang="en-US" dirty="0"/>
            <a:t>Federal incentives and credits may expire by the time CARB/BAAQMD rules take effect</a:t>
          </a:r>
        </a:p>
      </dgm:t>
    </dgm:pt>
    <dgm:pt modelId="{7541B576-327D-4172-9313-B01BE7A8BADD}" type="parTrans" cxnId="{0F475A31-0F1E-4EE6-82B0-B64AEAABCBB9}">
      <dgm:prSet/>
      <dgm:spPr/>
    </dgm:pt>
    <dgm:pt modelId="{AB8A6D17-42FB-4EA8-B9ED-8C597A281905}" type="sibTrans" cxnId="{0F475A31-0F1E-4EE6-82B0-B64AEAABCBB9}">
      <dgm:prSet/>
      <dgm:spPr/>
    </dgm:pt>
    <dgm:pt modelId="{E9CB7BF8-82A4-4725-A224-A3D9E4D71A64}">
      <dgm:prSet phldr="0"/>
      <dgm:spPr/>
      <dgm:t>
        <a:bodyPr/>
        <a:lstStyle/>
        <a:p>
          <a:pPr rtl="0"/>
          <a:r>
            <a:rPr lang="en-US" dirty="0">
              <a:latin typeface="Calibri"/>
              <a:cs typeface="Calibri"/>
            </a:rPr>
            <a:t> Reach code adoption does not preclude complimentary policies</a:t>
          </a:r>
          <a:endParaRPr lang="en-US" dirty="0">
            <a:latin typeface="Source Sans Pro"/>
            <a:cs typeface="Calibri"/>
          </a:endParaRPr>
        </a:p>
      </dgm:t>
    </dgm:pt>
    <dgm:pt modelId="{71A909FF-79BF-4825-A46D-34E3D3F87433}" type="parTrans" cxnId="{D5482671-42B9-463D-BDF6-857CFE1BC3AE}">
      <dgm:prSet/>
      <dgm:spPr/>
    </dgm:pt>
    <dgm:pt modelId="{F4AF7BAD-EDA8-449B-A10F-DCEFD391CC1B}" type="sibTrans" cxnId="{D5482671-42B9-463D-BDF6-857CFE1BC3AE}">
      <dgm:prSet/>
      <dgm:spPr/>
    </dgm:pt>
    <dgm:pt modelId="{4289F74E-DF34-447C-AB38-321578189A55}">
      <dgm:prSet phldr="0"/>
      <dgm:spPr/>
      <dgm:t>
        <a:bodyPr/>
        <a:lstStyle/>
        <a:p>
          <a:pPr rtl="0"/>
          <a:r>
            <a:rPr lang="en-US" dirty="0">
              <a:latin typeface="Calibri"/>
              <a:cs typeface="Calibri"/>
            </a:rPr>
            <a:t>Cities can advance market signals for electric appliances for the supply chain</a:t>
          </a:r>
          <a:endParaRPr lang="en-US" dirty="0">
            <a:latin typeface="Source Sans Pro"/>
            <a:cs typeface="Calibri"/>
          </a:endParaRPr>
        </a:p>
      </dgm:t>
    </dgm:pt>
    <dgm:pt modelId="{F2457721-9BDB-4833-B372-3BDA0E74BCED}" type="parTrans" cxnId="{244BDF4B-9EC3-4A78-AD78-237B4B9576A8}">
      <dgm:prSet/>
      <dgm:spPr/>
    </dgm:pt>
    <dgm:pt modelId="{36A0CB63-69C2-4EFB-AF9D-73E0E20E860F}" type="sibTrans" cxnId="{244BDF4B-9EC3-4A78-AD78-237B4B9576A8}">
      <dgm:prSet/>
      <dgm:spPr/>
    </dgm:pt>
    <dgm:pt modelId="{B34C90B8-F700-4485-9735-EB4DB10B3C46}">
      <dgm:prSet phldr="0"/>
      <dgm:spPr/>
      <dgm:t>
        <a:bodyPr/>
        <a:lstStyle/>
        <a:p>
          <a:pPr rtl="0"/>
          <a:r>
            <a:rPr lang="en-US" dirty="0">
              <a:latin typeface="Calibri"/>
              <a:cs typeface="Calibri"/>
            </a:rPr>
            <a:t>Local adoption will support regional and state rulemaking, establishing local agencies as leaders</a:t>
          </a:r>
          <a:endParaRPr lang="en-US" dirty="0"/>
        </a:p>
      </dgm:t>
    </dgm:pt>
    <dgm:pt modelId="{29D16D6C-EE1A-4E3E-80DD-941AF313CB35}" type="parTrans" cxnId="{B6EB4965-3B8C-499F-A510-7312C63CD319}">
      <dgm:prSet/>
      <dgm:spPr/>
    </dgm:pt>
    <dgm:pt modelId="{144876C1-ABC8-4B82-B627-69C46FCBF676}" type="sibTrans" cxnId="{B6EB4965-3B8C-499F-A510-7312C63CD319}">
      <dgm:prSet/>
      <dgm:spPr/>
    </dgm:pt>
    <dgm:pt modelId="{42BF468C-176C-410B-8C87-947867428A42}">
      <dgm:prSet phldr="0"/>
      <dgm:spPr/>
      <dgm:t>
        <a:bodyPr/>
        <a:lstStyle/>
        <a:p>
          <a:pPr rtl="0"/>
          <a:r>
            <a:rPr lang="en-US" dirty="0"/>
            <a:t>Final dates and requirements are in </a:t>
          </a:r>
          <a:r>
            <a:rPr lang="en-US" dirty="0">
              <a:latin typeface="Source Sans Pro"/>
            </a:rPr>
            <a:t>development</a:t>
          </a:r>
          <a:endParaRPr lang="en-US" dirty="0">
            <a:latin typeface="Source Sans Pro"/>
            <a:cs typeface="Calibri"/>
          </a:endParaRPr>
        </a:p>
      </dgm:t>
    </dgm:pt>
    <dgm:pt modelId="{46610AF0-2BFB-42BA-82BF-5099DA886F27}" type="parTrans" cxnId="{7D7CB539-53F1-4A5F-96B1-4108BF1C2093}">
      <dgm:prSet/>
      <dgm:spPr/>
    </dgm:pt>
    <dgm:pt modelId="{6F3705DF-42E2-4CEC-9ABF-BCEEE6C1879F}" type="sibTrans" cxnId="{7D7CB539-53F1-4A5F-96B1-4108BF1C2093}">
      <dgm:prSet/>
      <dgm:spPr/>
    </dgm:pt>
    <dgm:pt modelId="{AD9FA251-9A7E-4295-8DB2-C3B34D760E77}">
      <dgm:prSet phldr="0"/>
      <dgm:spPr/>
      <dgm:t>
        <a:bodyPr/>
        <a:lstStyle/>
        <a:p>
          <a:pPr rtl="0"/>
          <a:r>
            <a:rPr lang="en-US" dirty="0">
              <a:latin typeface="Calibri"/>
              <a:cs typeface="Calibri"/>
            </a:rPr>
            <a:t>Enhancements will always be necessary in coordination with other agencies and governments</a:t>
          </a:r>
          <a:endParaRPr lang="en-US" dirty="0">
            <a:latin typeface="Source Sans Pro"/>
            <a:cs typeface="Calibri"/>
          </a:endParaRPr>
        </a:p>
      </dgm:t>
    </dgm:pt>
    <dgm:pt modelId="{F97763B5-2924-46AF-A688-FFB5DB5CA182}" type="parTrans" cxnId="{E34ABA86-C107-4E21-AF1D-553EA0FD9E48}">
      <dgm:prSet/>
      <dgm:spPr/>
    </dgm:pt>
    <dgm:pt modelId="{A7276BCC-F8E8-4746-B4E9-8E0C6D65ED60}" type="sibTrans" cxnId="{E34ABA86-C107-4E21-AF1D-553EA0FD9E48}">
      <dgm:prSet/>
      <dgm:spPr/>
    </dgm:pt>
    <dgm:pt modelId="{83E37373-FC95-4DFA-A4E4-D057FF43A539}">
      <dgm:prSet phldr="0"/>
      <dgm:spPr/>
      <dgm:t>
        <a:bodyPr/>
        <a:lstStyle/>
        <a:p>
          <a:pPr rtl="0"/>
          <a:r>
            <a:rPr lang="en-US" dirty="0">
              <a:latin typeface="Source Sans Pro"/>
            </a:rPr>
            <a:t>Cities may address</a:t>
          </a:r>
          <a:r>
            <a:rPr lang="en-US" dirty="0"/>
            <a:t> “end of flow”, “point of sale disclosure” and</a:t>
          </a:r>
          <a:r>
            <a:rPr lang="en-US" dirty="0">
              <a:latin typeface="Source Sans Pro"/>
            </a:rPr>
            <a:t> </a:t>
          </a:r>
          <a:r>
            <a:rPr lang="en-US" dirty="0"/>
            <a:t>other needs</a:t>
          </a:r>
          <a:endParaRPr lang="en-US" dirty="0">
            <a:latin typeface="Calibri"/>
            <a:cs typeface="Calibri"/>
          </a:endParaRPr>
        </a:p>
      </dgm:t>
    </dgm:pt>
    <dgm:pt modelId="{D6DDA9BA-8BE2-4638-8906-6A33EEB62264}" type="parTrans" cxnId="{D2E2576A-7B69-4497-B017-CEDD6C461346}">
      <dgm:prSet/>
      <dgm:spPr/>
    </dgm:pt>
    <dgm:pt modelId="{D6886A76-124A-4161-9118-6D99DBC334A4}" type="sibTrans" cxnId="{D2E2576A-7B69-4497-B017-CEDD6C461346}">
      <dgm:prSet/>
      <dgm:spPr/>
    </dgm:pt>
    <dgm:pt modelId="{562E9810-7463-4AC8-8D51-D6BBDDD2ADB1}">
      <dgm:prSet phldr="0"/>
      <dgm:spPr/>
      <dgm:t>
        <a:bodyPr/>
        <a:lstStyle/>
        <a:p>
          <a:pPr rtl="0"/>
          <a:r>
            <a:rPr lang="en-US" dirty="0">
              <a:latin typeface="Calibri"/>
              <a:cs typeface="Calibri"/>
            </a:rPr>
            <a:t>Manufacturing volume increases</a:t>
          </a:r>
          <a:endParaRPr lang="en-US" dirty="0">
            <a:latin typeface="Source Sans Pro"/>
            <a:cs typeface="Calibri"/>
          </a:endParaRPr>
        </a:p>
      </dgm:t>
    </dgm:pt>
    <dgm:pt modelId="{65A0A947-5165-4FC3-BDCB-AD93BF74BC56}" type="parTrans" cxnId="{3F45C910-9B27-4F2E-B4A2-F5D4861E0C2D}">
      <dgm:prSet/>
      <dgm:spPr/>
    </dgm:pt>
    <dgm:pt modelId="{934E65A8-E6C0-4BC7-AA34-E33EB1120916}" type="sibTrans" cxnId="{3F45C910-9B27-4F2E-B4A2-F5D4861E0C2D}">
      <dgm:prSet/>
      <dgm:spPr/>
    </dgm:pt>
    <dgm:pt modelId="{45E873A8-5C81-47FF-A280-778F9B111CEF}">
      <dgm:prSet phldr="0"/>
      <dgm:spPr/>
      <dgm:t>
        <a:bodyPr/>
        <a:lstStyle/>
        <a:p>
          <a:pPr rtl="0"/>
          <a:r>
            <a:rPr lang="en-US" dirty="0">
              <a:latin typeface="Calibri"/>
              <a:cs typeface="Calibri"/>
            </a:rPr>
            <a:t>Workforce development programs and enrollment</a:t>
          </a:r>
          <a:endParaRPr lang="en-US" dirty="0"/>
        </a:p>
      </dgm:t>
    </dgm:pt>
    <dgm:pt modelId="{5A1A86A2-4D0A-4390-94D2-19CA5342BC24}" type="parTrans" cxnId="{5F46CE69-11F1-4ED2-9DD1-DE27655E9390}">
      <dgm:prSet/>
      <dgm:spPr/>
    </dgm:pt>
    <dgm:pt modelId="{6F172ECE-2466-4B0B-B467-9FD24DF5057C}" type="sibTrans" cxnId="{5F46CE69-11F1-4ED2-9DD1-DE27655E9390}">
      <dgm:prSet/>
      <dgm:spPr/>
    </dgm:pt>
    <dgm:pt modelId="{1B38E0B7-B4C6-482F-A260-CA4C1FBCDBCD}">
      <dgm:prSet phldr="0"/>
      <dgm:spPr/>
      <dgm:t>
        <a:bodyPr/>
        <a:lstStyle/>
        <a:p>
          <a:pPr algn="l" rtl="0"/>
          <a:r>
            <a:rPr lang="en-US" dirty="0"/>
            <a:t>Cities can </a:t>
          </a:r>
          <a:r>
            <a:rPr lang="en-US" dirty="0">
              <a:latin typeface="Source Sans Pro"/>
            </a:rPr>
            <a:t>save more </a:t>
          </a:r>
          <a:r>
            <a:rPr lang="en-US" dirty="0"/>
            <a:t>emissions</a:t>
          </a:r>
        </a:p>
      </dgm:t>
    </dgm:pt>
    <dgm:pt modelId="{C9E1F2E2-55AA-447B-8D08-8F2BC1EC84F3}" type="parTrans" cxnId="{42ACD4B9-EC5E-4C3D-A402-5420C643B428}">
      <dgm:prSet/>
      <dgm:spPr/>
    </dgm:pt>
    <dgm:pt modelId="{41A99012-96AD-4F60-9877-642B8FA62400}" type="sibTrans" cxnId="{42ACD4B9-EC5E-4C3D-A402-5420C643B428}">
      <dgm:prSet/>
      <dgm:spPr/>
    </dgm:pt>
    <dgm:pt modelId="{5B186A1C-00ED-4728-B9E6-286E9BAE9595}">
      <dgm:prSet phldr="0"/>
      <dgm:spPr/>
      <dgm:t>
        <a:bodyPr/>
        <a:lstStyle/>
        <a:p>
          <a:pPr algn="l" rtl="0"/>
          <a:r>
            <a:rPr lang="en-US" dirty="0">
              <a:latin typeface="Source Sans Pro"/>
            </a:rPr>
            <a:t>Earlier</a:t>
          </a:r>
          <a:r>
            <a:rPr lang="en-US" dirty="0"/>
            <a:t> ordinance </a:t>
          </a:r>
          <a:r>
            <a:rPr lang="en-US" dirty="0">
              <a:latin typeface="Source Sans Pro"/>
            </a:rPr>
            <a:t>adoption</a:t>
          </a:r>
          <a:r>
            <a:rPr lang="en-US" dirty="0"/>
            <a:t> </a:t>
          </a:r>
          <a:r>
            <a:rPr lang="en-US" dirty="0">
              <a:latin typeface="Source Sans Pro"/>
            </a:rPr>
            <a:t>reduces gas usage</a:t>
          </a:r>
          <a:endParaRPr lang="en-US" dirty="0"/>
        </a:p>
      </dgm:t>
    </dgm:pt>
    <dgm:pt modelId="{C99A6AE3-2C83-4D8E-842E-26E8CE0544E9}" type="parTrans" cxnId="{78BBFBA8-4EC9-4223-AF97-90B85C5750FD}">
      <dgm:prSet/>
      <dgm:spPr/>
    </dgm:pt>
    <dgm:pt modelId="{D3492714-89FD-42C6-88AD-924E4623A595}" type="sibTrans" cxnId="{78BBFBA8-4EC9-4223-AF97-90B85C5750FD}">
      <dgm:prSet/>
      <dgm:spPr/>
    </dgm:pt>
    <dgm:pt modelId="{8D745AB6-B2B4-4B6E-834F-3BEE506D3E32}">
      <dgm:prSet phldr="0"/>
      <dgm:spPr/>
      <dgm:t>
        <a:bodyPr/>
        <a:lstStyle/>
        <a:p>
          <a:pPr algn="l"/>
          <a:r>
            <a:rPr lang="en-US" dirty="0"/>
            <a:t>Additional enforcement mechanisms improve compliance</a:t>
          </a:r>
        </a:p>
      </dgm:t>
    </dgm:pt>
    <dgm:pt modelId="{BE1BB851-1204-4843-9419-523376991FD5}" type="parTrans" cxnId="{13A53828-7B50-449B-83FD-FB901C394676}">
      <dgm:prSet/>
      <dgm:spPr/>
    </dgm:pt>
    <dgm:pt modelId="{7906B73A-5F0C-4119-BD66-4AA92125A93E}" type="sibTrans" cxnId="{13A53828-7B50-449B-83FD-FB901C394676}">
      <dgm:prSet/>
      <dgm:spPr/>
    </dgm:pt>
    <dgm:pt modelId="{CD52DB1A-2D0E-4599-845B-C20B43BD08A5}">
      <dgm:prSet phldr="0"/>
      <dgm:spPr/>
      <dgm:t>
        <a:bodyPr/>
        <a:lstStyle/>
        <a:p>
          <a:pPr algn="l" rtl="0"/>
          <a:r>
            <a:rPr lang="en-US" dirty="0"/>
            <a:t>Cities can protect constituents in advance of CARB/BAAQMD rulemaking</a:t>
          </a:r>
        </a:p>
      </dgm:t>
    </dgm:pt>
    <dgm:pt modelId="{85DD7F2B-E925-4C9F-888C-DA004779567D}" type="parTrans" cxnId="{059F9637-62D3-46F2-8BCA-B4E2CB49EF67}">
      <dgm:prSet/>
      <dgm:spPr/>
    </dgm:pt>
    <dgm:pt modelId="{98418253-37EE-4BE4-BB5D-5C757C8FC2D5}" type="sibTrans" cxnId="{059F9637-62D3-46F2-8BCA-B4E2CB49EF67}">
      <dgm:prSet/>
      <dgm:spPr/>
    </dgm:pt>
    <dgm:pt modelId="{F3BDA503-69AF-4C56-8E2A-96C98F476FA7}">
      <dgm:prSet phldr="0"/>
      <dgm:spPr/>
      <dgm:t>
        <a:bodyPr/>
        <a:lstStyle/>
        <a:p>
          <a:pPr algn="l"/>
          <a:r>
            <a:rPr lang="en-US" dirty="0"/>
            <a:t>Low/cost measures avoid missed opportunities</a:t>
          </a:r>
        </a:p>
      </dgm:t>
    </dgm:pt>
    <dgm:pt modelId="{D2AF3D0D-309B-4943-885E-FE421C081848}" type="parTrans" cxnId="{2E8264EA-D9FD-45FB-AFEC-AD3778CCF609}">
      <dgm:prSet/>
      <dgm:spPr/>
    </dgm:pt>
    <dgm:pt modelId="{5BBBF926-61F5-4EE4-8D72-279D7044B97E}" type="sibTrans" cxnId="{2E8264EA-D9FD-45FB-AFEC-AD3778CCF609}">
      <dgm:prSet/>
      <dgm:spPr/>
    </dgm:pt>
    <dgm:pt modelId="{D96C1188-0650-44FB-A154-EDC31A866661}">
      <dgm:prSet phldr="0"/>
      <dgm:spPr/>
      <dgm:t>
        <a:bodyPr/>
        <a:lstStyle/>
        <a:p>
          <a:pPr algn="l"/>
          <a:r>
            <a:rPr lang="en-US" dirty="0"/>
            <a:t>Education tool and/or protection against bad investments</a:t>
          </a:r>
        </a:p>
      </dgm:t>
    </dgm:pt>
    <dgm:pt modelId="{8387288F-7917-4375-9EC3-5F18DF4045FE}" type="parTrans" cxnId="{0192DD0E-5062-463F-B961-30C93F2E0BAC}">
      <dgm:prSet/>
      <dgm:spPr/>
    </dgm:pt>
    <dgm:pt modelId="{7861EE63-8617-4FBC-87CF-CE191420FB5D}" type="sibTrans" cxnId="{0192DD0E-5062-463F-B961-30C93F2E0BAC}">
      <dgm:prSet/>
      <dgm:spPr/>
    </dgm:pt>
    <dgm:pt modelId="{E482794B-B60A-48D7-AF9D-83645EBA15A4}">
      <dgm:prSet phldr="0"/>
      <dgm:spPr/>
      <dgm:t>
        <a:bodyPr/>
        <a:lstStyle/>
        <a:p>
          <a:pPr rtl="0"/>
          <a:r>
            <a:rPr lang="en-US" dirty="0">
              <a:latin typeface="Calibri"/>
              <a:cs typeface="Calibri"/>
            </a:rPr>
            <a:t>CARB/BAAQMD rule specifics are not yet certain</a:t>
          </a:r>
          <a:endParaRPr lang="en-US" dirty="0">
            <a:cs typeface="Calibri"/>
          </a:endParaRPr>
        </a:p>
      </dgm:t>
    </dgm:pt>
    <dgm:pt modelId="{2F9EE14D-0455-4860-9488-E40D4723D7A9}" type="parTrans" cxnId="{F9B7A511-06AA-4429-92DD-FDB8E6920ABE}">
      <dgm:prSet/>
      <dgm:spPr/>
    </dgm:pt>
    <dgm:pt modelId="{FEBDF99D-7FFF-435B-9718-A913DCEC873D}" type="sibTrans" cxnId="{F9B7A511-06AA-4429-92DD-FDB8E6920ABE}">
      <dgm:prSet/>
      <dgm:spPr/>
    </dgm:pt>
    <dgm:pt modelId="{028A64E4-BB18-4588-93EA-8871FFE24E05}">
      <dgm:prSet phldr="0"/>
      <dgm:spPr/>
      <dgm:t>
        <a:bodyPr/>
        <a:lstStyle/>
        <a:p>
          <a:pPr algn="l"/>
          <a:r>
            <a:rPr lang="en-US" dirty="0"/>
            <a:t>Requiring electric ranges improves indoor air quality and occupant health</a:t>
          </a:r>
        </a:p>
      </dgm:t>
    </dgm:pt>
    <dgm:pt modelId="{5E6F3DDE-E454-48A4-AE9A-0FD4D106B6B4}" type="parTrans" cxnId="{05692562-B0D4-4D4A-B64A-BBE2B6B47D8E}">
      <dgm:prSet/>
      <dgm:spPr/>
    </dgm:pt>
    <dgm:pt modelId="{591F9E76-2D79-4AF3-9635-4BFF5336DBFB}" type="sibTrans" cxnId="{05692562-B0D4-4D4A-B64A-BBE2B6B47D8E}">
      <dgm:prSet/>
      <dgm:spPr/>
    </dgm:pt>
    <dgm:pt modelId="{394A5680-8097-4584-A8A3-6EB75A8FF5F9}">
      <dgm:prSet phldr="0"/>
      <dgm:spPr/>
      <dgm:t>
        <a:bodyPr/>
        <a:lstStyle/>
        <a:p>
          <a:pPr algn="l" rtl="0"/>
          <a:r>
            <a:rPr lang="en-US" dirty="0"/>
            <a:t> CARB/BAAQMD policies are limited in scope to furnaces and water heaters.</a:t>
          </a:r>
        </a:p>
      </dgm:t>
    </dgm:pt>
    <dgm:pt modelId="{E7FC97C6-28A0-4CDE-AB74-89CB364DD09C}" type="parTrans" cxnId="{BBAC73B0-38DC-419E-9900-30B358BD64AC}">
      <dgm:prSet/>
      <dgm:spPr/>
    </dgm:pt>
    <dgm:pt modelId="{F3A48105-9EB5-48C0-9DE4-6CDB14A5CF97}" type="sibTrans" cxnId="{BBAC73B0-38DC-419E-9900-30B358BD64AC}">
      <dgm:prSet/>
      <dgm:spPr/>
    </dgm:pt>
    <dgm:pt modelId="{3D6AF519-5C85-48E4-B001-ABBD36B3C8DC}">
      <dgm:prSet phldr="0"/>
      <dgm:spPr/>
      <dgm:t>
        <a:bodyPr/>
        <a:lstStyle/>
        <a:p>
          <a:pPr algn="l" rtl="0"/>
          <a:r>
            <a:rPr lang="en-US" dirty="0"/>
            <a:t>Local agencies can adopt supplemental requirements for permits </a:t>
          </a:r>
          <a:r>
            <a:rPr lang="en-US" dirty="0">
              <a:latin typeface="Source Sans Pro"/>
            </a:rPr>
            <a:t>that include</a:t>
          </a:r>
          <a:r>
            <a:rPr lang="en-US" dirty="0"/>
            <a:t> other gas appliances, electrical panels, and gas line extensions</a:t>
          </a:r>
        </a:p>
      </dgm:t>
    </dgm:pt>
    <dgm:pt modelId="{8ECFCDEC-1D9B-4F21-A583-44BA202B2370}" type="parTrans" cxnId="{17224FEB-463B-4474-BAED-999951E73B75}">
      <dgm:prSet/>
      <dgm:spPr/>
    </dgm:pt>
    <dgm:pt modelId="{8F0A99C8-3D66-42DA-8D64-2A01FC4D8531}" type="sibTrans" cxnId="{17224FEB-463B-4474-BAED-999951E73B75}">
      <dgm:prSet/>
      <dgm:spPr/>
    </dgm:pt>
    <dgm:pt modelId="{3CD41A09-8FC7-4392-8952-8F3D21B5C9A3}" type="pres">
      <dgm:prSet presAssocID="{01DFDF75-533D-4E5E-A0AD-8A631507353A}" presName="linear" presStyleCnt="0">
        <dgm:presLayoutVars>
          <dgm:dir/>
          <dgm:animLvl val="lvl"/>
          <dgm:resizeHandles val="exact"/>
        </dgm:presLayoutVars>
      </dgm:prSet>
      <dgm:spPr/>
    </dgm:pt>
    <dgm:pt modelId="{BCD7753F-6F8B-4619-978C-C97580874318}" type="pres">
      <dgm:prSet presAssocID="{1B38E0B7-B4C6-482F-A260-CA4C1FBCDBCD}" presName="parentLin" presStyleCnt="0"/>
      <dgm:spPr/>
    </dgm:pt>
    <dgm:pt modelId="{7C8ABFF3-F48F-4FE3-8C43-40BA6C28EE03}" type="pres">
      <dgm:prSet presAssocID="{1B38E0B7-B4C6-482F-A260-CA4C1FBCDBCD}" presName="parentLeftMargin" presStyleLbl="node1" presStyleIdx="0" presStyleCnt="6"/>
      <dgm:spPr/>
    </dgm:pt>
    <dgm:pt modelId="{A1AD946E-80AA-4714-91E4-BAB8D0367220}" type="pres">
      <dgm:prSet presAssocID="{1B38E0B7-B4C6-482F-A260-CA4C1FBCDBCD}" presName="parentText" presStyleLbl="node1" presStyleIdx="0" presStyleCnt="6">
        <dgm:presLayoutVars>
          <dgm:chMax val="0"/>
          <dgm:bulletEnabled val="1"/>
        </dgm:presLayoutVars>
      </dgm:prSet>
      <dgm:spPr/>
    </dgm:pt>
    <dgm:pt modelId="{51080BFE-821D-493B-B4BB-8B1D7BF1E5B5}" type="pres">
      <dgm:prSet presAssocID="{1B38E0B7-B4C6-482F-A260-CA4C1FBCDBCD}" presName="negativeSpace" presStyleCnt="0"/>
      <dgm:spPr/>
    </dgm:pt>
    <dgm:pt modelId="{090C1D81-26E4-45C4-AB39-BD8E9167B1A3}" type="pres">
      <dgm:prSet presAssocID="{1B38E0B7-B4C6-482F-A260-CA4C1FBCDBCD}" presName="childText" presStyleLbl="conFgAcc1" presStyleIdx="0" presStyleCnt="6">
        <dgm:presLayoutVars>
          <dgm:bulletEnabled val="1"/>
        </dgm:presLayoutVars>
      </dgm:prSet>
      <dgm:spPr/>
    </dgm:pt>
    <dgm:pt modelId="{6C07A455-89DC-46A4-9923-C5A20D6A34F2}" type="pres">
      <dgm:prSet presAssocID="{41A99012-96AD-4F60-9877-642B8FA62400}" presName="spaceBetweenRectangles" presStyleCnt="0"/>
      <dgm:spPr/>
    </dgm:pt>
    <dgm:pt modelId="{04BAAC47-2D57-4566-A259-AA804152DFCF}" type="pres">
      <dgm:prSet presAssocID="{CD52DB1A-2D0E-4599-845B-C20B43BD08A5}" presName="parentLin" presStyleCnt="0"/>
      <dgm:spPr/>
    </dgm:pt>
    <dgm:pt modelId="{391EA872-CF09-4B91-94BE-FA88B054D3AB}" type="pres">
      <dgm:prSet presAssocID="{CD52DB1A-2D0E-4599-845B-C20B43BD08A5}" presName="parentLeftMargin" presStyleLbl="node1" presStyleIdx="0" presStyleCnt="6"/>
      <dgm:spPr/>
    </dgm:pt>
    <dgm:pt modelId="{E3219B5B-262D-4CE8-8B5A-BF8A3A8CCFEC}" type="pres">
      <dgm:prSet presAssocID="{CD52DB1A-2D0E-4599-845B-C20B43BD08A5}" presName="parentText" presStyleLbl="node1" presStyleIdx="1" presStyleCnt="6">
        <dgm:presLayoutVars>
          <dgm:chMax val="0"/>
          <dgm:bulletEnabled val="1"/>
        </dgm:presLayoutVars>
      </dgm:prSet>
      <dgm:spPr/>
    </dgm:pt>
    <dgm:pt modelId="{69AC6533-5487-480F-B185-ED235F7169EC}" type="pres">
      <dgm:prSet presAssocID="{CD52DB1A-2D0E-4599-845B-C20B43BD08A5}" presName="negativeSpace" presStyleCnt="0"/>
      <dgm:spPr/>
    </dgm:pt>
    <dgm:pt modelId="{260F232F-9BED-41CF-AE23-11BAFF89DC79}" type="pres">
      <dgm:prSet presAssocID="{CD52DB1A-2D0E-4599-845B-C20B43BD08A5}" presName="childText" presStyleLbl="conFgAcc1" presStyleIdx="1" presStyleCnt="6">
        <dgm:presLayoutVars>
          <dgm:bulletEnabled val="1"/>
        </dgm:presLayoutVars>
      </dgm:prSet>
      <dgm:spPr/>
    </dgm:pt>
    <dgm:pt modelId="{7CFFAB71-3221-4905-A87A-4BE3CFEDF557}" type="pres">
      <dgm:prSet presAssocID="{98418253-37EE-4BE4-BB5D-5C757C8FC2D5}" presName="spaceBetweenRectangles" presStyleCnt="0"/>
      <dgm:spPr/>
    </dgm:pt>
    <dgm:pt modelId="{B6109F72-FEEA-4640-84F6-DAC717971B73}" type="pres">
      <dgm:prSet presAssocID="{394A5680-8097-4584-A8A3-6EB75A8FF5F9}" presName="parentLin" presStyleCnt="0"/>
      <dgm:spPr/>
    </dgm:pt>
    <dgm:pt modelId="{CAD99043-CA07-45E8-BF44-FBE2113EA45E}" type="pres">
      <dgm:prSet presAssocID="{394A5680-8097-4584-A8A3-6EB75A8FF5F9}" presName="parentLeftMargin" presStyleLbl="node1" presStyleIdx="1" presStyleCnt="6"/>
      <dgm:spPr/>
    </dgm:pt>
    <dgm:pt modelId="{3E125081-AC08-4DC8-B361-06CDB052C124}" type="pres">
      <dgm:prSet presAssocID="{394A5680-8097-4584-A8A3-6EB75A8FF5F9}" presName="parentText" presStyleLbl="node1" presStyleIdx="2" presStyleCnt="6">
        <dgm:presLayoutVars>
          <dgm:chMax val="0"/>
          <dgm:bulletEnabled val="1"/>
        </dgm:presLayoutVars>
      </dgm:prSet>
      <dgm:spPr/>
    </dgm:pt>
    <dgm:pt modelId="{BAB1CE74-5605-4A0A-AF2A-D67075DB8E97}" type="pres">
      <dgm:prSet presAssocID="{394A5680-8097-4584-A8A3-6EB75A8FF5F9}" presName="negativeSpace" presStyleCnt="0"/>
      <dgm:spPr/>
    </dgm:pt>
    <dgm:pt modelId="{F3AB83E6-3F8F-4F2F-9961-5AAFC89592BD}" type="pres">
      <dgm:prSet presAssocID="{394A5680-8097-4584-A8A3-6EB75A8FF5F9}" presName="childText" presStyleLbl="conFgAcc1" presStyleIdx="2" presStyleCnt="6">
        <dgm:presLayoutVars>
          <dgm:bulletEnabled val="1"/>
        </dgm:presLayoutVars>
      </dgm:prSet>
      <dgm:spPr/>
    </dgm:pt>
    <dgm:pt modelId="{2F39396C-F399-435B-A4B0-A749F3707017}" type="pres">
      <dgm:prSet presAssocID="{F3A48105-9EB5-48C0-9DE4-6CDB14A5CF97}" presName="spaceBetweenRectangles" presStyleCnt="0"/>
      <dgm:spPr/>
    </dgm:pt>
    <dgm:pt modelId="{740ADD19-456B-442F-B612-8520168780AC}" type="pres">
      <dgm:prSet presAssocID="{E482794B-B60A-48D7-AF9D-83645EBA15A4}" presName="parentLin" presStyleCnt="0"/>
      <dgm:spPr/>
    </dgm:pt>
    <dgm:pt modelId="{AAC80C70-EA70-4452-B47C-F090F8CED135}" type="pres">
      <dgm:prSet presAssocID="{E482794B-B60A-48D7-AF9D-83645EBA15A4}" presName="parentLeftMargin" presStyleLbl="node1" presStyleIdx="2" presStyleCnt="6"/>
      <dgm:spPr/>
    </dgm:pt>
    <dgm:pt modelId="{55E10550-546E-45F8-B47A-CADB1C0AB97E}" type="pres">
      <dgm:prSet presAssocID="{E482794B-B60A-48D7-AF9D-83645EBA15A4}" presName="parentText" presStyleLbl="node1" presStyleIdx="3" presStyleCnt="6">
        <dgm:presLayoutVars>
          <dgm:chMax val="0"/>
          <dgm:bulletEnabled val="1"/>
        </dgm:presLayoutVars>
      </dgm:prSet>
      <dgm:spPr/>
    </dgm:pt>
    <dgm:pt modelId="{06225F4B-6C3C-4924-9784-DC527694EE9D}" type="pres">
      <dgm:prSet presAssocID="{E482794B-B60A-48D7-AF9D-83645EBA15A4}" presName="negativeSpace" presStyleCnt="0"/>
      <dgm:spPr/>
    </dgm:pt>
    <dgm:pt modelId="{CB54C4FF-5708-439A-8186-380E1A30CA99}" type="pres">
      <dgm:prSet presAssocID="{E482794B-B60A-48D7-AF9D-83645EBA15A4}" presName="childText" presStyleLbl="conFgAcc1" presStyleIdx="3" presStyleCnt="6">
        <dgm:presLayoutVars>
          <dgm:bulletEnabled val="1"/>
        </dgm:presLayoutVars>
      </dgm:prSet>
      <dgm:spPr/>
    </dgm:pt>
    <dgm:pt modelId="{7157F840-7318-40FA-8F3E-80EDD5D3C391}" type="pres">
      <dgm:prSet presAssocID="{FEBDF99D-7FFF-435B-9718-A913DCEC873D}" presName="spaceBetweenRectangles" presStyleCnt="0"/>
      <dgm:spPr/>
    </dgm:pt>
    <dgm:pt modelId="{83DA5924-0334-4E32-9C60-D846256CF68B}" type="pres">
      <dgm:prSet presAssocID="{E9CB7BF8-82A4-4725-A224-A3D9E4D71A64}" presName="parentLin" presStyleCnt="0"/>
      <dgm:spPr/>
    </dgm:pt>
    <dgm:pt modelId="{DA848F84-9F7C-4937-8EA4-4CCB4581C611}" type="pres">
      <dgm:prSet presAssocID="{E9CB7BF8-82A4-4725-A224-A3D9E4D71A64}" presName="parentLeftMargin" presStyleLbl="node1" presStyleIdx="3" presStyleCnt="6"/>
      <dgm:spPr/>
    </dgm:pt>
    <dgm:pt modelId="{D2E851F7-985F-4703-97B0-E148DE1BC480}" type="pres">
      <dgm:prSet presAssocID="{E9CB7BF8-82A4-4725-A224-A3D9E4D71A64}" presName="parentText" presStyleLbl="node1" presStyleIdx="4" presStyleCnt="6">
        <dgm:presLayoutVars>
          <dgm:chMax val="0"/>
          <dgm:bulletEnabled val="1"/>
        </dgm:presLayoutVars>
      </dgm:prSet>
      <dgm:spPr/>
    </dgm:pt>
    <dgm:pt modelId="{21EF0936-FB01-4F0D-ABCA-053C6901CA02}" type="pres">
      <dgm:prSet presAssocID="{E9CB7BF8-82A4-4725-A224-A3D9E4D71A64}" presName="negativeSpace" presStyleCnt="0"/>
      <dgm:spPr/>
    </dgm:pt>
    <dgm:pt modelId="{B618EC8E-78FE-4C4A-A245-25AF0686576F}" type="pres">
      <dgm:prSet presAssocID="{E9CB7BF8-82A4-4725-A224-A3D9E4D71A64}" presName="childText" presStyleLbl="conFgAcc1" presStyleIdx="4" presStyleCnt="6">
        <dgm:presLayoutVars>
          <dgm:bulletEnabled val="1"/>
        </dgm:presLayoutVars>
      </dgm:prSet>
      <dgm:spPr/>
    </dgm:pt>
    <dgm:pt modelId="{3EDFC91C-149A-48B6-BBA9-C6548FD78434}" type="pres">
      <dgm:prSet presAssocID="{F4AF7BAD-EDA8-449B-A10F-DCEFD391CC1B}" presName="spaceBetweenRectangles" presStyleCnt="0"/>
      <dgm:spPr/>
    </dgm:pt>
    <dgm:pt modelId="{75DF71E9-2E3E-4FD6-AA32-B162129E1650}" type="pres">
      <dgm:prSet presAssocID="{4289F74E-DF34-447C-AB38-321578189A55}" presName="parentLin" presStyleCnt="0"/>
      <dgm:spPr/>
    </dgm:pt>
    <dgm:pt modelId="{A6A5644C-F17E-43C9-8192-39EE1026EED1}" type="pres">
      <dgm:prSet presAssocID="{4289F74E-DF34-447C-AB38-321578189A55}" presName="parentLeftMargin" presStyleLbl="node1" presStyleIdx="4" presStyleCnt="6"/>
      <dgm:spPr/>
    </dgm:pt>
    <dgm:pt modelId="{7B8DEF03-B240-4D72-8B6C-D530860972AB}" type="pres">
      <dgm:prSet presAssocID="{4289F74E-DF34-447C-AB38-321578189A55}" presName="parentText" presStyleLbl="node1" presStyleIdx="5" presStyleCnt="6">
        <dgm:presLayoutVars>
          <dgm:chMax val="0"/>
          <dgm:bulletEnabled val="1"/>
        </dgm:presLayoutVars>
      </dgm:prSet>
      <dgm:spPr/>
    </dgm:pt>
    <dgm:pt modelId="{CF126D92-CC3C-4C24-8758-06674D46949B}" type="pres">
      <dgm:prSet presAssocID="{4289F74E-DF34-447C-AB38-321578189A55}" presName="negativeSpace" presStyleCnt="0"/>
      <dgm:spPr/>
    </dgm:pt>
    <dgm:pt modelId="{67B1AE1F-41B5-472D-8CD5-875BAD65949B}" type="pres">
      <dgm:prSet presAssocID="{4289F74E-DF34-447C-AB38-321578189A55}" presName="childText" presStyleLbl="conFgAcc1" presStyleIdx="5" presStyleCnt="6">
        <dgm:presLayoutVars>
          <dgm:bulletEnabled val="1"/>
        </dgm:presLayoutVars>
      </dgm:prSet>
      <dgm:spPr/>
    </dgm:pt>
  </dgm:ptLst>
  <dgm:cxnLst>
    <dgm:cxn modelId="{9497A608-EE5F-4873-A045-4E66E712AF9F}" type="presOf" srcId="{1B38E0B7-B4C6-482F-A260-CA4C1FBCDBCD}" destId="{7C8ABFF3-F48F-4FE3-8C43-40BA6C28EE03}" srcOrd="0" destOrd="0" presId="urn:microsoft.com/office/officeart/2005/8/layout/list1"/>
    <dgm:cxn modelId="{0192DD0E-5062-463F-B961-30C93F2E0BAC}" srcId="{CD52DB1A-2D0E-4599-845B-C20B43BD08A5}" destId="{D96C1188-0650-44FB-A154-EDC31A866661}" srcOrd="1" destOrd="0" parTransId="{8387288F-7917-4375-9EC3-5F18DF4045FE}" sibTransId="{7861EE63-8617-4FBC-87CF-CE191420FB5D}"/>
    <dgm:cxn modelId="{05633010-43DA-42EB-BE6B-D56166BB30AD}" type="presOf" srcId="{E482794B-B60A-48D7-AF9D-83645EBA15A4}" destId="{AAC80C70-EA70-4452-B47C-F090F8CED135}" srcOrd="0" destOrd="0" presId="urn:microsoft.com/office/officeart/2005/8/layout/list1"/>
    <dgm:cxn modelId="{3F45C910-9B27-4F2E-B4A2-F5D4861E0C2D}" srcId="{4289F74E-DF34-447C-AB38-321578189A55}" destId="{562E9810-7463-4AC8-8D51-D6BBDDD2ADB1}" srcOrd="0" destOrd="0" parTransId="{65A0A947-5165-4FC3-BDCB-AD93BF74BC56}" sibTransId="{934E65A8-E6C0-4BC7-AA34-E33EB1120916}"/>
    <dgm:cxn modelId="{F9B7A511-06AA-4429-92DD-FDB8E6920ABE}" srcId="{01DFDF75-533D-4E5E-A0AD-8A631507353A}" destId="{E482794B-B60A-48D7-AF9D-83645EBA15A4}" srcOrd="3" destOrd="0" parTransId="{2F9EE14D-0455-4860-9488-E40D4723D7A9}" sibTransId="{FEBDF99D-7FFF-435B-9718-A913DCEC873D}"/>
    <dgm:cxn modelId="{6C093D15-C763-4F71-AD6F-A0A6298D8F8C}" type="presOf" srcId="{4289F74E-DF34-447C-AB38-321578189A55}" destId="{7B8DEF03-B240-4D72-8B6C-D530860972AB}" srcOrd="1" destOrd="0" presId="urn:microsoft.com/office/officeart/2005/8/layout/list1"/>
    <dgm:cxn modelId="{550E8519-EB4B-484C-81BF-8FF466301F98}" type="presOf" srcId="{AD9FA251-9A7E-4295-8DB2-C3B34D760E77}" destId="{B618EC8E-78FE-4C4A-A245-25AF0686576F}" srcOrd="0" destOrd="0" presId="urn:microsoft.com/office/officeart/2005/8/layout/list1"/>
    <dgm:cxn modelId="{CCC50122-F1F1-4F8B-B804-716796BAA9B9}" type="presOf" srcId="{8D745AB6-B2B4-4B6E-834F-3BEE506D3E32}" destId="{090C1D81-26E4-45C4-AB39-BD8E9167B1A3}" srcOrd="0" destOrd="1" presId="urn:microsoft.com/office/officeart/2005/8/layout/list1"/>
    <dgm:cxn modelId="{13A53828-7B50-449B-83FD-FB901C394676}" srcId="{1B38E0B7-B4C6-482F-A260-CA4C1FBCDBCD}" destId="{8D745AB6-B2B4-4B6E-834F-3BEE506D3E32}" srcOrd="1" destOrd="0" parTransId="{BE1BB851-1204-4843-9419-523376991FD5}" sibTransId="{7906B73A-5F0C-4119-BD66-4AA92125A93E}"/>
    <dgm:cxn modelId="{0F475A31-0F1E-4EE6-82B0-B64AEAABCBB9}" srcId="{CD52DB1A-2D0E-4599-845B-C20B43BD08A5}" destId="{31396589-35FC-4313-A896-85C212BF5FBB}" srcOrd="2" destOrd="0" parTransId="{7541B576-327D-4172-9313-B01BE7A8BADD}" sibTransId="{AB8A6D17-42FB-4EA8-B9ED-8C597A281905}"/>
    <dgm:cxn modelId="{059F9637-62D3-46F2-8BCA-B4E2CB49EF67}" srcId="{01DFDF75-533D-4E5E-A0AD-8A631507353A}" destId="{CD52DB1A-2D0E-4599-845B-C20B43BD08A5}" srcOrd="1" destOrd="0" parTransId="{85DD7F2B-E925-4C9F-888C-DA004779567D}" sibTransId="{98418253-37EE-4BE4-BB5D-5C757C8FC2D5}"/>
    <dgm:cxn modelId="{7D7CB539-53F1-4A5F-96B1-4108BF1C2093}" srcId="{E482794B-B60A-48D7-AF9D-83645EBA15A4}" destId="{42BF468C-176C-410B-8C87-947867428A42}" srcOrd="0" destOrd="0" parTransId="{46610AF0-2BFB-42BA-82BF-5099DA886F27}" sibTransId="{6F3705DF-42E2-4CEC-9ABF-BCEEE6C1879F}"/>
    <dgm:cxn modelId="{0E331F3E-0674-488F-9C0E-E5C8A9F7AC94}" type="presOf" srcId="{394A5680-8097-4584-A8A3-6EB75A8FF5F9}" destId="{CAD99043-CA07-45E8-BF44-FBE2113EA45E}" srcOrd="0" destOrd="0" presId="urn:microsoft.com/office/officeart/2005/8/layout/list1"/>
    <dgm:cxn modelId="{05692562-B0D4-4D4A-B64A-BBE2B6B47D8E}" srcId="{394A5680-8097-4584-A8A3-6EB75A8FF5F9}" destId="{028A64E4-BB18-4588-93EA-8871FFE24E05}" srcOrd="1" destOrd="0" parTransId="{5E6F3DDE-E454-48A4-AE9A-0FD4D106B6B4}" sibTransId="{591F9E76-2D79-4AF3-9635-4BFF5336DBFB}"/>
    <dgm:cxn modelId="{00478344-001E-43AD-8D25-705080D905BD}" type="presOf" srcId="{E9CB7BF8-82A4-4725-A224-A3D9E4D71A64}" destId="{DA848F84-9F7C-4937-8EA4-4CCB4581C611}" srcOrd="0" destOrd="0" presId="urn:microsoft.com/office/officeart/2005/8/layout/list1"/>
    <dgm:cxn modelId="{B6EB4965-3B8C-499F-A510-7312C63CD319}" srcId="{E482794B-B60A-48D7-AF9D-83645EBA15A4}" destId="{B34C90B8-F700-4485-9735-EB4DB10B3C46}" srcOrd="1" destOrd="0" parTransId="{29D16D6C-EE1A-4E3E-80DD-941AF313CB35}" sibTransId="{144876C1-ABC8-4B82-B627-69C46FCBF676}"/>
    <dgm:cxn modelId="{5F46CE69-11F1-4ED2-9DD1-DE27655E9390}" srcId="{4289F74E-DF34-447C-AB38-321578189A55}" destId="{45E873A8-5C81-47FF-A280-778F9B111CEF}" srcOrd="1" destOrd="0" parTransId="{5A1A86A2-4D0A-4390-94D2-19CA5342BC24}" sibTransId="{6F172ECE-2466-4B0B-B467-9FD24DF5057C}"/>
    <dgm:cxn modelId="{D2E2576A-7B69-4497-B017-CEDD6C461346}" srcId="{E9CB7BF8-82A4-4725-A224-A3D9E4D71A64}" destId="{83E37373-FC95-4DFA-A4E4-D057FF43A539}" srcOrd="1" destOrd="0" parTransId="{D6DDA9BA-8BE2-4638-8906-6A33EEB62264}" sibTransId="{D6886A76-124A-4161-9118-6D99DBC334A4}"/>
    <dgm:cxn modelId="{244BDF4B-9EC3-4A78-AD78-237B4B9576A8}" srcId="{01DFDF75-533D-4E5E-A0AD-8A631507353A}" destId="{4289F74E-DF34-447C-AB38-321578189A55}" srcOrd="5" destOrd="0" parTransId="{F2457721-9BDB-4833-B372-3BDA0E74BCED}" sibTransId="{36A0CB63-69C2-4EFB-AF9D-73E0E20E860F}"/>
    <dgm:cxn modelId="{D5482671-42B9-463D-BDF6-857CFE1BC3AE}" srcId="{01DFDF75-533D-4E5E-A0AD-8A631507353A}" destId="{E9CB7BF8-82A4-4725-A224-A3D9E4D71A64}" srcOrd="4" destOrd="0" parTransId="{71A909FF-79BF-4825-A46D-34E3D3F87433}" sibTransId="{F4AF7BAD-EDA8-449B-A10F-DCEFD391CC1B}"/>
    <dgm:cxn modelId="{56B5BE74-2510-41B3-B9DC-C053ECDAB074}" type="presOf" srcId="{B34C90B8-F700-4485-9735-EB4DB10B3C46}" destId="{CB54C4FF-5708-439A-8186-380E1A30CA99}" srcOrd="0" destOrd="1" presId="urn:microsoft.com/office/officeart/2005/8/layout/list1"/>
    <dgm:cxn modelId="{BCF1AD78-DA5E-44C8-B4D3-049E45F9CAFA}" type="presOf" srcId="{5B186A1C-00ED-4728-B9E6-286E9BAE9595}" destId="{090C1D81-26E4-45C4-AB39-BD8E9167B1A3}" srcOrd="0" destOrd="0" presId="urn:microsoft.com/office/officeart/2005/8/layout/list1"/>
    <dgm:cxn modelId="{75E6D97C-9C88-47C2-979E-5BEA7F58AF66}" type="presOf" srcId="{E9CB7BF8-82A4-4725-A224-A3D9E4D71A64}" destId="{D2E851F7-985F-4703-97B0-E148DE1BC480}" srcOrd="1" destOrd="0" presId="urn:microsoft.com/office/officeart/2005/8/layout/list1"/>
    <dgm:cxn modelId="{2375F57F-1753-4F26-97B6-79DEDF672585}" type="presOf" srcId="{3D6AF519-5C85-48E4-B001-ABBD36B3C8DC}" destId="{F3AB83E6-3F8F-4F2F-9961-5AAFC89592BD}" srcOrd="0" destOrd="0" presId="urn:microsoft.com/office/officeart/2005/8/layout/list1"/>
    <dgm:cxn modelId="{E34ABA86-C107-4E21-AF1D-553EA0FD9E48}" srcId="{E9CB7BF8-82A4-4725-A224-A3D9E4D71A64}" destId="{AD9FA251-9A7E-4295-8DB2-C3B34D760E77}" srcOrd="0" destOrd="0" parTransId="{F97763B5-2924-46AF-A688-FFB5DB5CA182}" sibTransId="{A7276BCC-F8E8-4746-B4E9-8E0C6D65ED60}"/>
    <dgm:cxn modelId="{52F16496-7A38-47C7-AE6B-9AB0E14BB2A6}" type="presOf" srcId="{4289F74E-DF34-447C-AB38-321578189A55}" destId="{A6A5644C-F17E-43C9-8192-39EE1026EED1}" srcOrd="0" destOrd="0" presId="urn:microsoft.com/office/officeart/2005/8/layout/list1"/>
    <dgm:cxn modelId="{7EE0AD99-4844-4FC4-B7CB-E64011DD7F56}" type="presOf" srcId="{E482794B-B60A-48D7-AF9D-83645EBA15A4}" destId="{55E10550-546E-45F8-B47A-CADB1C0AB97E}" srcOrd="1" destOrd="0" presId="urn:microsoft.com/office/officeart/2005/8/layout/list1"/>
    <dgm:cxn modelId="{78BBFBA8-4EC9-4223-AF97-90B85C5750FD}" srcId="{1B38E0B7-B4C6-482F-A260-CA4C1FBCDBCD}" destId="{5B186A1C-00ED-4728-B9E6-286E9BAE9595}" srcOrd="0" destOrd="0" parTransId="{C99A6AE3-2C83-4D8E-842E-26E8CE0544E9}" sibTransId="{D3492714-89FD-42C6-88AD-924E4623A595}"/>
    <dgm:cxn modelId="{4B695CB0-8B7A-4E2B-9D1B-776E6F208AF5}" type="presOf" srcId="{CD52DB1A-2D0E-4599-845B-C20B43BD08A5}" destId="{E3219B5B-262D-4CE8-8B5A-BF8A3A8CCFEC}" srcOrd="1" destOrd="0" presId="urn:microsoft.com/office/officeart/2005/8/layout/list1"/>
    <dgm:cxn modelId="{BBAC73B0-38DC-419E-9900-30B358BD64AC}" srcId="{01DFDF75-533D-4E5E-A0AD-8A631507353A}" destId="{394A5680-8097-4584-A8A3-6EB75A8FF5F9}" srcOrd="2" destOrd="0" parTransId="{E7FC97C6-28A0-4CDE-AB74-89CB364DD09C}" sibTransId="{F3A48105-9EB5-48C0-9DE4-6CDB14A5CF97}"/>
    <dgm:cxn modelId="{9FC7D6B0-2B28-44BC-83C2-CEC0B846D855}" type="presOf" srcId="{D96C1188-0650-44FB-A154-EDC31A866661}" destId="{260F232F-9BED-41CF-AE23-11BAFF89DC79}" srcOrd="0" destOrd="1" presId="urn:microsoft.com/office/officeart/2005/8/layout/list1"/>
    <dgm:cxn modelId="{E6B13CB2-0BC1-41AC-83F5-A8898850CE48}" type="presOf" srcId="{45E873A8-5C81-47FF-A280-778F9B111CEF}" destId="{67B1AE1F-41B5-472D-8CD5-875BAD65949B}" srcOrd="0" destOrd="1" presId="urn:microsoft.com/office/officeart/2005/8/layout/list1"/>
    <dgm:cxn modelId="{D85A61B2-BDD3-476A-B126-CBE598F4636B}" type="presOf" srcId="{01DFDF75-533D-4E5E-A0AD-8A631507353A}" destId="{3CD41A09-8FC7-4392-8952-8F3D21B5C9A3}" srcOrd="0" destOrd="0" presId="urn:microsoft.com/office/officeart/2005/8/layout/list1"/>
    <dgm:cxn modelId="{42ACD4B9-EC5E-4C3D-A402-5420C643B428}" srcId="{01DFDF75-533D-4E5E-A0AD-8A631507353A}" destId="{1B38E0B7-B4C6-482F-A260-CA4C1FBCDBCD}" srcOrd="0" destOrd="0" parTransId="{C9E1F2E2-55AA-447B-8D08-8F2BC1EC84F3}" sibTransId="{41A99012-96AD-4F60-9877-642B8FA62400}"/>
    <dgm:cxn modelId="{295422BB-5DE8-4116-8510-206EB933EB61}" type="presOf" srcId="{1B38E0B7-B4C6-482F-A260-CA4C1FBCDBCD}" destId="{A1AD946E-80AA-4714-91E4-BAB8D0367220}" srcOrd="1" destOrd="0" presId="urn:microsoft.com/office/officeart/2005/8/layout/list1"/>
    <dgm:cxn modelId="{CB525CBC-531F-4AE1-B5EB-5B4B146D3AF9}" type="presOf" srcId="{42BF468C-176C-410B-8C87-947867428A42}" destId="{CB54C4FF-5708-439A-8186-380E1A30CA99}" srcOrd="0" destOrd="0" presId="urn:microsoft.com/office/officeart/2005/8/layout/list1"/>
    <dgm:cxn modelId="{49D91ABD-8CF4-4C70-A888-A0639D61A66C}" type="presOf" srcId="{83E37373-FC95-4DFA-A4E4-D057FF43A539}" destId="{B618EC8E-78FE-4C4A-A245-25AF0686576F}" srcOrd="0" destOrd="1" presId="urn:microsoft.com/office/officeart/2005/8/layout/list1"/>
    <dgm:cxn modelId="{6CA6A5C0-A3F3-485B-ADCA-3F28137013E8}" type="presOf" srcId="{562E9810-7463-4AC8-8D51-D6BBDDD2ADB1}" destId="{67B1AE1F-41B5-472D-8CD5-875BAD65949B}" srcOrd="0" destOrd="0" presId="urn:microsoft.com/office/officeart/2005/8/layout/list1"/>
    <dgm:cxn modelId="{4D44F1C2-8BED-48F0-8E60-87057DA84A6A}" type="presOf" srcId="{028A64E4-BB18-4588-93EA-8871FFE24E05}" destId="{F3AB83E6-3F8F-4F2F-9961-5AAFC89592BD}" srcOrd="0" destOrd="1" presId="urn:microsoft.com/office/officeart/2005/8/layout/list1"/>
    <dgm:cxn modelId="{60A983C4-791A-413D-B885-E6477204726F}" type="presOf" srcId="{31396589-35FC-4313-A896-85C212BF5FBB}" destId="{260F232F-9BED-41CF-AE23-11BAFF89DC79}" srcOrd="0" destOrd="2" presId="urn:microsoft.com/office/officeart/2005/8/layout/list1"/>
    <dgm:cxn modelId="{2E8264EA-D9FD-45FB-AFEC-AD3778CCF609}" srcId="{CD52DB1A-2D0E-4599-845B-C20B43BD08A5}" destId="{F3BDA503-69AF-4C56-8E2A-96C98F476FA7}" srcOrd="0" destOrd="0" parTransId="{D2AF3D0D-309B-4943-885E-FE421C081848}" sibTransId="{5BBBF926-61F5-4EE4-8D72-279D7044B97E}"/>
    <dgm:cxn modelId="{17224FEB-463B-4474-BAED-999951E73B75}" srcId="{394A5680-8097-4584-A8A3-6EB75A8FF5F9}" destId="{3D6AF519-5C85-48E4-B001-ABBD36B3C8DC}" srcOrd="0" destOrd="0" parTransId="{8ECFCDEC-1D9B-4F21-A583-44BA202B2370}" sibTransId="{8F0A99C8-3D66-42DA-8D64-2A01FC4D8531}"/>
    <dgm:cxn modelId="{C2DF93EE-5493-4212-B706-E6F25B00273F}" type="presOf" srcId="{F3BDA503-69AF-4C56-8E2A-96C98F476FA7}" destId="{260F232F-9BED-41CF-AE23-11BAFF89DC79}" srcOrd="0" destOrd="0" presId="urn:microsoft.com/office/officeart/2005/8/layout/list1"/>
    <dgm:cxn modelId="{3822B9F2-7F71-4C34-97D7-89F1322ED196}" type="presOf" srcId="{394A5680-8097-4584-A8A3-6EB75A8FF5F9}" destId="{3E125081-AC08-4DC8-B361-06CDB052C124}" srcOrd="1" destOrd="0" presId="urn:microsoft.com/office/officeart/2005/8/layout/list1"/>
    <dgm:cxn modelId="{9669A8FB-9148-42F1-BEC7-39969FE8E6D0}" type="presOf" srcId="{CD52DB1A-2D0E-4599-845B-C20B43BD08A5}" destId="{391EA872-CF09-4B91-94BE-FA88B054D3AB}" srcOrd="0" destOrd="0" presId="urn:microsoft.com/office/officeart/2005/8/layout/list1"/>
    <dgm:cxn modelId="{D0B665F6-E256-49C7-9A9D-10318A1A9376}" type="presParOf" srcId="{3CD41A09-8FC7-4392-8952-8F3D21B5C9A3}" destId="{BCD7753F-6F8B-4619-978C-C97580874318}" srcOrd="0" destOrd="0" presId="urn:microsoft.com/office/officeart/2005/8/layout/list1"/>
    <dgm:cxn modelId="{AE05B349-EB6F-4F37-9476-2E7B62BB3A34}" type="presParOf" srcId="{BCD7753F-6F8B-4619-978C-C97580874318}" destId="{7C8ABFF3-F48F-4FE3-8C43-40BA6C28EE03}" srcOrd="0" destOrd="0" presId="urn:microsoft.com/office/officeart/2005/8/layout/list1"/>
    <dgm:cxn modelId="{610E46A7-21CF-4C17-AEA5-6BF5A2D04C61}" type="presParOf" srcId="{BCD7753F-6F8B-4619-978C-C97580874318}" destId="{A1AD946E-80AA-4714-91E4-BAB8D0367220}" srcOrd="1" destOrd="0" presId="urn:microsoft.com/office/officeart/2005/8/layout/list1"/>
    <dgm:cxn modelId="{D137C256-9E5A-4FD4-B90A-3B8F36A11C4F}" type="presParOf" srcId="{3CD41A09-8FC7-4392-8952-8F3D21B5C9A3}" destId="{51080BFE-821D-493B-B4BB-8B1D7BF1E5B5}" srcOrd="1" destOrd="0" presId="urn:microsoft.com/office/officeart/2005/8/layout/list1"/>
    <dgm:cxn modelId="{A2D6A03B-FD11-40D2-984C-456DC6900DBF}" type="presParOf" srcId="{3CD41A09-8FC7-4392-8952-8F3D21B5C9A3}" destId="{090C1D81-26E4-45C4-AB39-BD8E9167B1A3}" srcOrd="2" destOrd="0" presId="urn:microsoft.com/office/officeart/2005/8/layout/list1"/>
    <dgm:cxn modelId="{1F4CEEB6-0E7E-4E0A-80A8-07A73B24EDF4}" type="presParOf" srcId="{3CD41A09-8FC7-4392-8952-8F3D21B5C9A3}" destId="{6C07A455-89DC-46A4-9923-C5A20D6A34F2}" srcOrd="3" destOrd="0" presId="urn:microsoft.com/office/officeart/2005/8/layout/list1"/>
    <dgm:cxn modelId="{6FBB9278-9CE2-470D-9732-21CC14EC803B}" type="presParOf" srcId="{3CD41A09-8FC7-4392-8952-8F3D21B5C9A3}" destId="{04BAAC47-2D57-4566-A259-AA804152DFCF}" srcOrd="4" destOrd="0" presId="urn:microsoft.com/office/officeart/2005/8/layout/list1"/>
    <dgm:cxn modelId="{FBF7F382-288B-45EE-8226-CB4449870EEA}" type="presParOf" srcId="{04BAAC47-2D57-4566-A259-AA804152DFCF}" destId="{391EA872-CF09-4B91-94BE-FA88B054D3AB}" srcOrd="0" destOrd="0" presId="urn:microsoft.com/office/officeart/2005/8/layout/list1"/>
    <dgm:cxn modelId="{C232E614-6A05-4267-9090-7C89B41EA8BE}" type="presParOf" srcId="{04BAAC47-2D57-4566-A259-AA804152DFCF}" destId="{E3219B5B-262D-4CE8-8B5A-BF8A3A8CCFEC}" srcOrd="1" destOrd="0" presId="urn:microsoft.com/office/officeart/2005/8/layout/list1"/>
    <dgm:cxn modelId="{A3A13BB5-EDFE-40C0-ADBC-85FABF1E597C}" type="presParOf" srcId="{3CD41A09-8FC7-4392-8952-8F3D21B5C9A3}" destId="{69AC6533-5487-480F-B185-ED235F7169EC}" srcOrd="5" destOrd="0" presId="urn:microsoft.com/office/officeart/2005/8/layout/list1"/>
    <dgm:cxn modelId="{9089CEEF-7D15-42A2-A156-4F3807E52B7B}" type="presParOf" srcId="{3CD41A09-8FC7-4392-8952-8F3D21B5C9A3}" destId="{260F232F-9BED-41CF-AE23-11BAFF89DC79}" srcOrd="6" destOrd="0" presId="urn:microsoft.com/office/officeart/2005/8/layout/list1"/>
    <dgm:cxn modelId="{C948EBAE-B552-4364-86FA-350A32F3CE7D}" type="presParOf" srcId="{3CD41A09-8FC7-4392-8952-8F3D21B5C9A3}" destId="{7CFFAB71-3221-4905-A87A-4BE3CFEDF557}" srcOrd="7" destOrd="0" presId="urn:microsoft.com/office/officeart/2005/8/layout/list1"/>
    <dgm:cxn modelId="{E43E707A-B955-4C42-A93A-B0AA7C50AB23}" type="presParOf" srcId="{3CD41A09-8FC7-4392-8952-8F3D21B5C9A3}" destId="{B6109F72-FEEA-4640-84F6-DAC717971B73}" srcOrd="8" destOrd="0" presId="urn:microsoft.com/office/officeart/2005/8/layout/list1"/>
    <dgm:cxn modelId="{D3B18A29-3605-419A-8187-7AA40A9FD77F}" type="presParOf" srcId="{B6109F72-FEEA-4640-84F6-DAC717971B73}" destId="{CAD99043-CA07-45E8-BF44-FBE2113EA45E}" srcOrd="0" destOrd="0" presId="urn:microsoft.com/office/officeart/2005/8/layout/list1"/>
    <dgm:cxn modelId="{BAD6E1A7-E30C-4F93-B4D8-D4F13C9962F8}" type="presParOf" srcId="{B6109F72-FEEA-4640-84F6-DAC717971B73}" destId="{3E125081-AC08-4DC8-B361-06CDB052C124}" srcOrd="1" destOrd="0" presId="urn:microsoft.com/office/officeart/2005/8/layout/list1"/>
    <dgm:cxn modelId="{F6CE1D9F-7B0D-4754-9525-F5F82EDC47FB}" type="presParOf" srcId="{3CD41A09-8FC7-4392-8952-8F3D21B5C9A3}" destId="{BAB1CE74-5605-4A0A-AF2A-D67075DB8E97}" srcOrd="9" destOrd="0" presId="urn:microsoft.com/office/officeart/2005/8/layout/list1"/>
    <dgm:cxn modelId="{AA238C00-A4F0-440D-8B1F-22DD94376511}" type="presParOf" srcId="{3CD41A09-8FC7-4392-8952-8F3D21B5C9A3}" destId="{F3AB83E6-3F8F-4F2F-9961-5AAFC89592BD}" srcOrd="10" destOrd="0" presId="urn:microsoft.com/office/officeart/2005/8/layout/list1"/>
    <dgm:cxn modelId="{E50C2236-8765-4D4C-BC24-D6ED04CB557F}" type="presParOf" srcId="{3CD41A09-8FC7-4392-8952-8F3D21B5C9A3}" destId="{2F39396C-F399-435B-A4B0-A749F3707017}" srcOrd="11" destOrd="0" presId="urn:microsoft.com/office/officeart/2005/8/layout/list1"/>
    <dgm:cxn modelId="{A0D523BF-07AA-48DC-8543-1C466FE6473C}" type="presParOf" srcId="{3CD41A09-8FC7-4392-8952-8F3D21B5C9A3}" destId="{740ADD19-456B-442F-B612-8520168780AC}" srcOrd="12" destOrd="0" presId="urn:microsoft.com/office/officeart/2005/8/layout/list1"/>
    <dgm:cxn modelId="{4E31389E-9F28-40C2-9AE1-C6FFCA0484B8}" type="presParOf" srcId="{740ADD19-456B-442F-B612-8520168780AC}" destId="{AAC80C70-EA70-4452-B47C-F090F8CED135}" srcOrd="0" destOrd="0" presId="urn:microsoft.com/office/officeart/2005/8/layout/list1"/>
    <dgm:cxn modelId="{CDF712C3-F766-4A41-ABDA-EA40C8C2C289}" type="presParOf" srcId="{740ADD19-456B-442F-B612-8520168780AC}" destId="{55E10550-546E-45F8-B47A-CADB1C0AB97E}" srcOrd="1" destOrd="0" presId="urn:microsoft.com/office/officeart/2005/8/layout/list1"/>
    <dgm:cxn modelId="{81D3ECD9-1770-4F69-82DA-BB1BCFE764CE}" type="presParOf" srcId="{3CD41A09-8FC7-4392-8952-8F3D21B5C9A3}" destId="{06225F4B-6C3C-4924-9784-DC527694EE9D}" srcOrd="13" destOrd="0" presId="urn:microsoft.com/office/officeart/2005/8/layout/list1"/>
    <dgm:cxn modelId="{995591C5-5627-4FD7-8773-F2EA2E16D698}" type="presParOf" srcId="{3CD41A09-8FC7-4392-8952-8F3D21B5C9A3}" destId="{CB54C4FF-5708-439A-8186-380E1A30CA99}" srcOrd="14" destOrd="0" presId="urn:microsoft.com/office/officeart/2005/8/layout/list1"/>
    <dgm:cxn modelId="{FDBD1410-A6E5-4935-ACFA-E0585C62E038}" type="presParOf" srcId="{3CD41A09-8FC7-4392-8952-8F3D21B5C9A3}" destId="{7157F840-7318-40FA-8F3E-80EDD5D3C391}" srcOrd="15" destOrd="0" presId="urn:microsoft.com/office/officeart/2005/8/layout/list1"/>
    <dgm:cxn modelId="{12396AE0-A8C3-4CB1-98AA-B138C82399CD}" type="presParOf" srcId="{3CD41A09-8FC7-4392-8952-8F3D21B5C9A3}" destId="{83DA5924-0334-4E32-9C60-D846256CF68B}" srcOrd="16" destOrd="0" presId="urn:microsoft.com/office/officeart/2005/8/layout/list1"/>
    <dgm:cxn modelId="{D0D3EBC7-1C46-43FF-ABAB-9CF0BD6F6154}" type="presParOf" srcId="{83DA5924-0334-4E32-9C60-D846256CF68B}" destId="{DA848F84-9F7C-4937-8EA4-4CCB4581C611}" srcOrd="0" destOrd="0" presId="urn:microsoft.com/office/officeart/2005/8/layout/list1"/>
    <dgm:cxn modelId="{5ACA10B7-8579-4236-AD8E-8E9EB485C0C6}" type="presParOf" srcId="{83DA5924-0334-4E32-9C60-D846256CF68B}" destId="{D2E851F7-985F-4703-97B0-E148DE1BC480}" srcOrd="1" destOrd="0" presId="urn:microsoft.com/office/officeart/2005/8/layout/list1"/>
    <dgm:cxn modelId="{0A9756CD-E12D-4589-B7CA-F1D442F3377C}" type="presParOf" srcId="{3CD41A09-8FC7-4392-8952-8F3D21B5C9A3}" destId="{21EF0936-FB01-4F0D-ABCA-053C6901CA02}" srcOrd="17" destOrd="0" presId="urn:microsoft.com/office/officeart/2005/8/layout/list1"/>
    <dgm:cxn modelId="{57BEFAEE-EF53-4171-AC9C-A6EAE5846D2E}" type="presParOf" srcId="{3CD41A09-8FC7-4392-8952-8F3D21B5C9A3}" destId="{B618EC8E-78FE-4C4A-A245-25AF0686576F}" srcOrd="18" destOrd="0" presId="urn:microsoft.com/office/officeart/2005/8/layout/list1"/>
    <dgm:cxn modelId="{472D2F50-82F3-401A-8F5F-123228C678E9}" type="presParOf" srcId="{3CD41A09-8FC7-4392-8952-8F3D21B5C9A3}" destId="{3EDFC91C-149A-48B6-BBA9-C6548FD78434}" srcOrd="19" destOrd="0" presId="urn:microsoft.com/office/officeart/2005/8/layout/list1"/>
    <dgm:cxn modelId="{6C657BD9-FA2C-42DA-92BA-2792B91AC973}" type="presParOf" srcId="{3CD41A09-8FC7-4392-8952-8F3D21B5C9A3}" destId="{75DF71E9-2E3E-4FD6-AA32-B162129E1650}" srcOrd="20" destOrd="0" presId="urn:microsoft.com/office/officeart/2005/8/layout/list1"/>
    <dgm:cxn modelId="{4D3270E4-1146-4FBF-802F-5F1128D3FF31}" type="presParOf" srcId="{75DF71E9-2E3E-4FD6-AA32-B162129E1650}" destId="{A6A5644C-F17E-43C9-8192-39EE1026EED1}" srcOrd="0" destOrd="0" presId="urn:microsoft.com/office/officeart/2005/8/layout/list1"/>
    <dgm:cxn modelId="{07DB1F3A-004C-4E5B-B24D-7FB9E1561F1A}" type="presParOf" srcId="{75DF71E9-2E3E-4FD6-AA32-B162129E1650}" destId="{7B8DEF03-B240-4D72-8B6C-D530860972AB}" srcOrd="1" destOrd="0" presId="urn:microsoft.com/office/officeart/2005/8/layout/list1"/>
    <dgm:cxn modelId="{80A4D2ED-8FF0-409D-883A-A9033A1F3349}" type="presParOf" srcId="{3CD41A09-8FC7-4392-8952-8F3D21B5C9A3}" destId="{CF126D92-CC3C-4C24-8758-06674D46949B}" srcOrd="21" destOrd="0" presId="urn:microsoft.com/office/officeart/2005/8/layout/list1"/>
    <dgm:cxn modelId="{2D0FDDE7-A07C-4194-914C-425C7C5ED22F}" type="presParOf" srcId="{3CD41A09-8FC7-4392-8952-8F3D21B5C9A3}" destId="{67B1AE1F-41B5-472D-8CD5-875BAD65949B}"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C1D81-26E4-45C4-AB39-BD8E9167B1A3}">
      <dsp:nvSpPr>
        <dsp:cNvPr id="0" name=""/>
        <dsp:cNvSpPr/>
      </dsp:nvSpPr>
      <dsp:spPr>
        <a:xfrm>
          <a:off x="0" y="268964"/>
          <a:ext cx="7961090" cy="64102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869" tIns="229108" rIns="617869"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latin typeface="Source Sans Pro"/>
            </a:rPr>
            <a:t>Earlier</a:t>
          </a:r>
          <a:r>
            <a:rPr lang="en-US" sz="1100" kern="1200" dirty="0"/>
            <a:t> ordinance </a:t>
          </a:r>
          <a:r>
            <a:rPr lang="en-US" sz="1100" kern="1200" dirty="0">
              <a:latin typeface="Source Sans Pro"/>
            </a:rPr>
            <a:t>adoption</a:t>
          </a:r>
          <a:r>
            <a:rPr lang="en-US" sz="1100" kern="1200" dirty="0"/>
            <a:t> </a:t>
          </a:r>
          <a:r>
            <a:rPr lang="en-US" sz="1100" kern="1200" dirty="0">
              <a:latin typeface="Source Sans Pro"/>
            </a:rPr>
            <a:t>reduces gas usage</a:t>
          </a:r>
          <a:endParaRPr lang="en-US" sz="1100" kern="1200" dirty="0"/>
        </a:p>
        <a:p>
          <a:pPr marL="57150" lvl="1" indent="-57150" algn="l" defTabSz="488950">
            <a:lnSpc>
              <a:spcPct val="90000"/>
            </a:lnSpc>
            <a:spcBef>
              <a:spcPct val="0"/>
            </a:spcBef>
            <a:spcAft>
              <a:spcPct val="15000"/>
            </a:spcAft>
            <a:buChar char="•"/>
          </a:pPr>
          <a:r>
            <a:rPr lang="en-US" sz="1100" kern="1200" dirty="0"/>
            <a:t>Additional enforcement mechanisms improve compliance</a:t>
          </a:r>
        </a:p>
      </dsp:txBody>
      <dsp:txXfrm>
        <a:off x="0" y="268964"/>
        <a:ext cx="7961090" cy="641024"/>
      </dsp:txXfrm>
    </dsp:sp>
    <dsp:sp modelId="{A1AD946E-80AA-4714-91E4-BAB8D0367220}">
      <dsp:nvSpPr>
        <dsp:cNvPr id="0" name=""/>
        <dsp:cNvSpPr/>
      </dsp:nvSpPr>
      <dsp:spPr>
        <a:xfrm>
          <a:off x="398054" y="106604"/>
          <a:ext cx="5572763" cy="324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637" tIns="0" rIns="210637" bIns="0" numCol="1" spcCol="1270" anchor="ctr" anchorCtr="0">
          <a:noAutofit/>
        </a:bodyPr>
        <a:lstStyle/>
        <a:p>
          <a:pPr marL="0" lvl="0" indent="0" algn="l" defTabSz="488950" rtl="0">
            <a:lnSpc>
              <a:spcPct val="90000"/>
            </a:lnSpc>
            <a:spcBef>
              <a:spcPct val="0"/>
            </a:spcBef>
            <a:spcAft>
              <a:spcPct val="35000"/>
            </a:spcAft>
            <a:buNone/>
          </a:pPr>
          <a:r>
            <a:rPr lang="en-US" sz="1100" kern="1200" dirty="0"/>
            <a:t>Cities can </a:t>
          </a:r>
          <a:r>
            <a:rPr lang="en-US" sz="1100" kern="1200" dirty="0">
              <a:latin typeface="Source Sans Pro"/>
            </a:rPr>
            <a:t>save more </a:t>
          </a:r>
          <a:r>
            <a:rPr lang="en-US" sz="1100" kern="1200" dirty="0"/>
            <a:t>emissions</a:t>
          </a:r>
        </a:p>
      </dsp:txBody>
      <dsp:txXfrm>
        <a:off x="413906" y="122456"/>
        <a:ext cx="5541059" cy="293016"/>
      </dsp:txXfrm>
    </dsp:sp>
    <dsp:sp modelId="{260F232F-9BED-41CF-AE23-11BAFF89DC79}">
      <dsp:nvSpPr>
        <dsp:cNvPr id="0" name=""/>
        <dsp:cNvSpPr/>
      </dsp:nvSpPr>
      <dsp:spPr>
        <a:xfrm>
          <a:off x="0" y="1131749"/>
          <a:ext cx="7961090" cy="7969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869" tIns="229108" rIns="617869"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Low/cost measures avoid missed opportunities</a:t>
          </a:r>
        </a:p>
        <a:p>
          <a:pPr marL="57150" lvl="1" indent="-57150" algn="l" defTabSz="488950">
            <a:lnSpc>
              <a:spcPct val="90000"/>
            </a:lnSpc>
            <a:spcBef>
              <a:spcPct val="0"/>
            </a:spcBef>
            <a:spcAft>
              <a:spcPct val="15000"/>
            </a:spcAft>
            <a:buChar char="•"/>
          </a:pPr>
          <a:r>
            <a:rPr lang="en-US" sz="1100" kern="1200" dirty="0"/>
            <a:t>Education tool and/or protection against bad investments</a:t>
          </a:r>
        </a:p>
        <a:p>
          <a:pPr marL="57150" lvl="1" indent="-57150" algn="l" defTabSz="488950" rtl="0">
            <a:lnSpc>
              <a:spcPct val="90000"/>
            </a:lnSpc>
            <a:spcBef>
              <a:spcPct val="0"/>
            </a:spcBef>
            <a:spcAft>
              <a:spcPct val="15000"/>
            </a:spcAft>
            <a:buChar char="•"/>
          </a:pPr>
          <a:r>
            <a:rPr lang="en-US" sz="1100" kern="1200" dirty="0"/>
            <a:t>Federal incentives and credits may expire by the time CARB/BAAQMD rules take effect</a:t>
          </a:r>
        </a:p>
      </dsp:txBody>
      <dsp:txXfrm>
        <a:off x="0" y="1131749"/>
        <a:ext cx="7961090" cy="796950"/>
      </dsp:txXfrm>
    </dsp:sp>
    <dsp:sp modelId="{E3219B5B-262D-4CE8-8B5A-BF8A3A8CCFEC}">
      <dsp:nvSpPr>
        <dsp:cNvPr id="0" name=""/>
        <dsp:cNvSpPr/>
      </dsp:nvSpPr>
      <dsp:spPr>
        <a:xfrm>
          <a:off x="398054" y="969389"/>
          <a:ext cx="5572763" cy="3247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637" tIns="0" rIns="210637" bIns="0" numCol="1" spcCol="1270" anchor="ctr" anchorCtr="0">
          <a:noAutofit/>
        </a:bodyPr>
        <a:lstStyle/>
        <a:p>
          <a:pPr marL="0" lvl="0" indent="0" algn="l" defTabSz="488950" rtl="0">
            <a:lnSpc>
              <a:spcPct val="90000"/>
            </a:lnSpc>
            <a:spcBef>
              <a:spcPct val="0"/>
            </a:spcBef>
            <a:spcAft>
              <a:spcPct val="35000"/>
            </a:spcAft>
            <a:buNone/>
          </a:pPr>
          <a:r>
            <a:rPr lang="en-US" sz="1100" kern="1200" dirty="0"/>
            <a:t>Cities can protect constituents in advance of CARB/BAAQMD rulemaking</a:t>
          </a:r>
        </a:p>
      </dsp:txBody>
      <dsp:txXfrm>
        <a:off x="413906" y="985241"/>
        <a:ext cx="5541059" cy="293016"/>
      </dsp:txXfrm>
    </dsp:sp>
    <dsp:sp modelId="{F3AB83E6-3F8F-4F2F-9961-5AAFC89592BD}">
      <dsp:nvSpPr>
        <dsp:cNvPr id="0" name=""/>
        <dsp:cNvSpPr/>
      </dsp:nvSpPr>
      <dsp:spPr>
        <a:xfrm>
          <a:off x="0" y="2150460"/>
          <a:ext cx="7961090" cy="77962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869" tIns="229108" rIns="617869"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t>Local agencies can adopt supplemental requirements for permits </a:t>
          </a:r>
          <a:r>
            <a:rPr lang="en-US" sz="1100" kern="1200" dirty="0">
              <a:latin typeface="Source Sans Pro"/>
            </a:rPr>
            <a:t>that include</a:t>
          </a:r>
          <a:r>
            <a:rPr lang="en-US" sz="1100" kern="1200" dirty="0"/>
            <a:t> other gas appliances, electrical panels, and gas line extensions</a:t>
          </a:r>
        </a:p>
        <a:p>
          <a:pPr marL="57150" lvl="1" indent="-57150" algn="l" defTabSz="488950">
            <a:lnSpc>
              <a:spcPct val="90000"/>
            </a:lnSpc>
            <a:spcBef>
              <a:spcPct val="0"/>
            </a:spcBef>
            <a:spcAft>
              <a:spcPct val="15000"/>
            </a:spcAft>
            <a:buChar char="•"/>
          </a:pPr>
          <a:r>
            <a:rPr lang="en-US" sz="1100" kern="1200" dirty="0"/>
            <a:t>Requiring electric ranges improves indoor air quality and occupant health</a:t>
          </a:r>
        </a:p>
      </dsp:txBody>
      <dsp:txXfrm>
        <a:off x="0" y="2150460"/>
        <a:ext cx="7961090" cy="779625"/>
      </dsp:txXfrm>
    </dsp:sp>
    <dsp:sp modelId="{3E125081-AC08-4DC8-B361-06CDB052C124}">
      <dsp:nvSpPr>
        <dsp:cNvPr id="0" name=""/>
        <dsp:cNvSpPr/>
      </dsp:nvSpPr>
      <dsp:spPr>
        <a:xfrm>
          <a:off x="398054" y="1988099"/>
          <a:ext cx="5572763" cy="3247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637" tIns="0" rIns="210637" bIns="0" numCol="1" spcCol="1270" anchor="ctr" anchorCtr="0">
          <a:noAutofit/>
        </a:bodyPr>
        <a:lstStyle/>
        <a:p>
          <a:pPr marL="0" lvl="0" indent="0" algn="l" defTabSz="488950" rtl="0">
            <a:lnSpc>
              <a:spcPct val="90000"/>
            </a:lnSpc>
            <a:spcBef>
              <a:spcPct val="0"/>
            </a:spcBef>
            <a:spcAft>
              <a:spcPct val="35000"/>
            </a:spcAft>
            <a:buNone/>
          </a:pPr>
          <a:r>
            <a:rPr lang="en-US" sz="1100" kern="1200" dirty="0"/>
            <a:t> CARB/BAAQMD policies are limited in scope to furnaces and water heaters.</a:t>
          </a:r>
        </a:p>
      </dsp:txBody>
      <dsp:txXfrm>
        <a:off x="413906" y="2003951"/>
        <a:ext cx="5541059" cy="293016"/>
      </dsp:txXfrm>
    </dsp:sp>
    <dsp:sp modelId="{CB54C4FF-5708-439A-8186-380E1A30CA99}">
      <dsp:nvSpPr>
        <dsp:cNvPr id="0" name=""/>
        <dsp:cNvSpPr/>
      </dsp:nvSpPr>
      <dsp:spPr>
        <a:xfrm>
          <a:off x="0" y="3151845"/>
          <a:ext cx="7961090" cy="658349"/>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869" tIns="229108" rIns="617869"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t>Final dates and requirements are in </a:t>
          </a:r>
          <a:r>
            <a:rPr lang="en-US" sz="1100" kern="1200" dirty="0">
              <a:latin typeface="Source Sans Pro"/>
            </a:rPr>
            <a:t>development</a:t>
          </a:r>
          <a:endParaRPr lang="en-US" sz="1100" kern="1200" dirty="0">
            <a:latin typeface="Source Sans Pro"/>
            <a:cs typeface="Calibri"/>
          </a:endParaRPr>
        </a:p>
        <a:p>
          <a:pPr marL="57150" lvl="1" indent="-57150" algn="l" defTabSz="488950" rtl="0">
            <a:lnSpc>
              <a:spcPct val="90000"/>
            </a:lnSpc>
            <a:spcBef>
              <a:spcPct val="0"/>
            </a:spcBef>
            <a:spcAft>
              <a:spcPct val="15000"/>
            </a:spcAft>
            <a:buChar char="•"/>
          </a:pPr>
          <a:r>
            <a:rPr lang="en-US" sz="1100" kern="1200" dirty="0">
              <a:latin typeface="Calibri"/>
              <a:cs typeface="Calibri"/>
            </a:rPr>
            <a:t>Local adoption will support regional and state rulemaking, establishing local agencies as leaders</a:t>
          </a:r>
          <a:endParaRPr lang="en-US" sz="1100" kern="1200" dirty="0"/>
        </a:p>
      </dsp:txBody>
      <dsp:txXfrm>
        <a:off x="0" y="3151845"/>
        <a:ext cx="7961090" cy="658349"/>
      </dsp:txXfrm>
    </dsp:sp>
    <dsp:sp modelId="{55E10550-546E-45F8-B47A-CADB1C0AB97E}">
      <dsp:nvSpPr>
        <dsp:cNvPr id="0" name=""/>
        <dsp:cNvSpPr/>
      </dsp:nvSpPr>
      <dsp:spPr>
        <a:xfrm>
          <a:off x="398054" y="2989485"/>
          <a:ext cx="5572763" cy="3247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637" tIns="0" rIns="210637"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Calibri"/>
              <a:cs typeface="Calibri"/>
            </a:rPr>
            <a:t>CARB/BAAQMD rule specifics are not yet certain</a:t>
          </a:r>
          <a:endParaRPr lang="en-US" sz="1100" kern="1200" dirty="0">
            <a:cs typeface="Calibri"/>
          </a:endParaRPr>
        </a:p>
      </dsp:txBody>
      <dsp:txXfrm>
        <a:off x="413906" y="3005337"/>
        <a:ext cx="5541059" cy="293016"/>
      </dsp:txXfrm>
    </dsp:sp>
    <dsp:sp modelId="{B618EC8E-78FE-4C4A-A245-25AF0686576F}">
      <dsp:nvSpPr>
        <dsp:cNvPr id="0" name=""/>
        <dsp:cNvSpPr/>
      </dsp:nvSpPr>
      <dsp:spPr>
        <a:xfrm>
          <a:off x="0" y="4031954"/>
          <a:ext cx="7961090" cy="658349"/>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869" tIns="229108" rIns="617869"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latin typeface="Calibri"/>
              <a:cs typeface="Calibri"/>
            </a:rPr>
            <a:t>Enhancements will always be necessary in coordination with other agencies and governments</a:t>
          </a:r>
          <a:endParaRPr lang="en-US" sz="1100" kern="1200" dirty="0">
            <a:latin typeface="Source Sans Pro"/>
            <a:cs typeface="Calibri"/>
          </a:endParaRPr>
        </a:p>
        <a:p>
          <a:pPr marL="57150" lvl="1" indent="-57150" algn="l" defTabSz="488950" rtl="0">
            <a:lnSpc>
              <a:spcPct val="90000"/>
            </a:lnSpc>
            <a:spcBef>
              <a:spcPct val="0"/>
            </a:spcBef>
            <a:spcAft>
              <a:spcPct val="15000"/>
            </a:spcAft>
            <a:buChar char="•"/>
          </a:pPr>
          <a:r>
            <a:rPr lang="en-US" sz="1100" kern="1200" dirty="0">
              <a:latin typeface="Source Sans Pro"/>
            </a:rPr>
            <a:t>Cities may address</a:t>
          </a:r>
          <a:r>
            <a:rPr lang="en-US" sz="1100" kern="1200" dirty="0"/>
            <a:t> “end of flow”, “point of sale disclosure” and</a:t>
          </a:r>
          <a:r>
            <a:rPr lang="en-US" sz="1100" kern="1200" dirty="0">
              <a:latin typeface="Source Sans Pro"/>
            </a:rPr>
            <a:t> </a:t>
          </a:r>
          <a:r>
            <a:rPr lang="en-US" sz="1100" kern="1200" dirty="0"/>
            <a:t>other needs</a:t>
          </a:r>
          <a:endParaRPr lang="en-US" sz="1100" kern="1200" dirty="0">
            <a:latin typeface="Calibri"/>
            <a:cs typeface="Calibri"/>
          </a:endParaRPr>
        </a:p>
      </dsp:txBody>
      <dsp:txXfrm>
        <a:off x="0" y="4031954"/>
        <a:ext cx="7961090" cy="658349"/>
      </dsp:txXfrm>
    </dsp:sp>
    <dsp:sp modelId="{D2E851F7-985F-4703-97B0-E148DE1BC480}">
      <dsp:nvSpPr>
        <dsp:cNvPr id="0" name=""/>
        <dsp:cNvSpPr/>
      </dsp:nvSpPr>
      <dsp:spPr>
        <a:xfrm>
          <a:off x="398054" y="3869595"/>
          <a:ext cx="5572763" cy="3247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637" tIns="0" rIns="210637"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Calibri"/>
              <a:cs typeface="Calibri"/>
            </a:rPr>
            <a:t> Reach code adoption does not preclude complimentary policies</a:t>
          </a:r>
          <a:endParaRPr lang="en-US" sz="1100" kern="1200" dirty="0">
            <a:latin typeface="Source Sans Pro"/>
            <a:cs typeface="Calibri"/>
          </a:endParaRPr>
        </a:p>
      </dsp:txBody>
      <dsp:txXfrm>
        <a:off x="413906" y="3885447"/>
        <a:ext cx="5541059" cy="293016"/>
      </dsp:txXfrm>
    </dsp:sp>
    <dsp:sp modelId="{67B1AE1F-41B5-472D-8CD5-875BAD65949B}">
      <dsp:nvSpPr>
        <dsp:cNvPr id="0" name=""/>
        <dsp:cNvSpPr/>
      </dsp:nvSpPr>
      <dsp:spPr>
        <a:xfrm>
          <a:off x="0" y="4912065"/>
          <a:ext cx="7961090" cy="658349"/>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869" tIns="229108" rIns="617869"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latin typeface="Calibri"/>
              <a:cs typeface="Calibri"/>
            </a:rPr>
            <a:t>Manufacturing volume increases</a:t>
          </a:r>
          <a:endParaRPr lang="en-US" sz="1100" kern="1200" dirty="0">
            <a:latin typeface="Source Sans Pro"/>
            <a:cs typeface="Calibri"/>
          </a:endParaRPr>
        </a:p>
        <a:p>
          <a:pPr marL="57150" lvl="1" indent="-57150" algn="l" defTabSz="488950" rtl="0">
            <a:lnSpc>
              <a:spcPct val="90000"/>
            </a:lnSpc>
            <a:spcBef>
              <a:spcPct val="0"/>
            </a:spcBef>
            <a:spcAft>
              <a:spcPct val="15000"/>
            </a:spcAft>
            <a:buChar char="•"/>
          </a:pPr>
          <a:r>
            <a:rPr lang="en-US" sz="1100" kern="1200" dirty="0">
              <a:latin typeface="Calibri"/>
              <a:cs typeface="Calibri"/>
            </a:rPr>
            <a:t>Workforce development programs and enrollment</a:t>
          </a:r>
          <a:endParaRPr lang="en-US" sz="1100" kern="1200" dirty="0"/>
        </a:p>
      </dsp:txBody>
      <dsp:txXfrm>
        <a:off x="0" y="4912065"/>
        <a:ext cx="7961090" cy="658349"/>
      </dsp:txXfrm>
    </dsp:sp>
    <dsp:sp modelId="{7B8DEF03-B240-4D72-8B6C-D530860972AB}">
      <dsp:nvSpPr>
        <dsp:cNvPr id="0" name=""/>
        <dsp:cNvSpPr/>
      </dsp:nvSpPr>
      <dsp:spPr>
        <a:xfrm>
          <a:off x="398054" y="4749704"/>
          <a:ext cx="5572763" cy="324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637" tIns="0" rIns="210637" bIns="0"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Calibri"/>
              <a:cs typeface="Calibri"/>
            </a:rPr>
            <a:t>Cities can advance market signals for electric appliances for the supply chain</a:t>
          </a:r>
          <a:endParaRPr lang="en-US" sz="1100" kern="1200" dirty="0">
            <a:latin typeface="Source Sans Pro"/>
            <a:cs typeface="Calibri"/>
          </a:endParaRPr>
        </a:p>
      </dsp:txBody>
      <dsp:txXfrm>
        <a:off x="413906" y="4765556"/>
        <a:ext cx="5541059"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28C38-AF3C-451A-93B7-6274A6A39631}"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91783-EF24-410A-AD4A-4444AF32F7F3}" type="slidenum">
              <a:rPr lang="en-US" smtClean="0"/>
              <a:t>‹#›</a:t>
            </a:fld>
            <a:endParaRPr lang="en-US"/>
          </a:p>
        </p:txBody>
      </p:sp>
    </p:spTree>
    <p:extLst>
      <p:ext uri="{BB962C8B-B14F-4D97-AF65-F5344CB8AC3E}">
        <p14:creationId xmlns:p14="http://schemas.microsoft.com/office/powerpoint/2010/main" val="2690462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6C91783-EF24-410A-AD4A-4444AF32F7F3}" type="slidenum">
              <a:rPr lang="en-US" smtClean="0"/>
              <a:t>1</a:t>
            </a:fld>
            <a:endParaRPr lang="en-US"/>
          </a:p>
        </p:txBody>
      </p:sp>
    </p:spTree>
    <p:extLst>
      <p:ext uri="{BB962C8B-B14F-4D97-AF65-F5344CB8AC3E}">
        <p14:creationId xmlns:p14="http://schemas.microsoft.com/office/powerpoint/2010/main" val="410174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91783-EF24-410A-AD4A-4444AF32F7F3}" type="slidenum">
              <a:rPr lang="en-US" smtClean="0"/>
              <a:t>4</a:t>
            </a:fld>
            <a:endParaRPr lang="en-US"/>
          </a:p>
        </p:txBody>
      </p:sp>
    </p:spTree>
    <p:extLst>
      <p:ext uri="{BB962C8B-B14F-4D97-AF65-F5344CB8AC3E}">
        <p14:creationId xmlns:p14="http://schemas.microsoft.com/office/powerpoint/2010/main" val="29363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6C91783-EF24-410A-AD4A-4444AF32F7F3}" type="slidenum">
              <a:rPr lang="en-US" smtClean="0"/>
              <a:t>5</a:t>
            </a:fld>
            <a:endParaRPr lang="en-US"/>
          </a:p>
        </p:txBody>
      </p:sp>
    </p:spTree>
    <p:extLst>
      <p:ext uri="{BB962C8B-B14F-4D97-AF65-F5344CB8AC3E}">
        <p14:creationId xmlns:p14="http://schemas.microsoft.com/office/powerpoint/2010/main" val="3895718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63636"/>
                </a:solidFill>
                <a:effectLst/>
                <a:latin typeface="Roboto" panose="02000000000000000000" pitchFamily="2" charset="0"/>
              </a:rPr>
              <a:t>What projects trigger this requirement?</a:t>
            </a:r>
          </a:p>
          <a:p>
            <a:pPr algn="l">
              <a:buFont typeface="Arial" panose="020B0604020202020204" pitchFamily="34" charset="0"/>
              <a:buChar char="•"/>
            </a:pPr>
            <a:r>
              <a:rPr lang="en-US" b="0" i="0" dirty="0">
                <a:solidFill>
                  <a:srgbClr val="626262"/>
                </a:solidFill>
                <a:effectLst/>
                <a:latin typeface="Roboto" panose="02000000000000000000" pitchFamily="2" charset="0"/>
              </a:rPr>
              <a:t>Adding square footage</a:t>
            </a:r>
          </a:p>
          <a:p>
            <a:pPr algn="l">
              <a:buFont typeface="Arial" panose="020B0604020202020204" pitchFamily="34" charset="0"/>
              <a:buChar char="•"/>
            </a:pPr>
            <a:r>
              <a:rPr lang="en-US" b="0" i="0" dirty="0">
                <a:solidFill>
                  <a:srgbClr val="626262"/>
                </a:solidFill>
                <a:effectLst/>
                <a:latin typeface="Roboto" panose="02000000000000000000" pitchFamily="2" charset="0"/>
              </a:rPr>
              <a:t>Moving interior walls</a:t>
            </a:r>
          </a:p>
          <a:p>
            <a:pPr algn="l">
              <a:buFont typeface="Arial" panose="020B0604020202020204" pitchFamily="34" charset="0"/>
              <a:buChar char="•"/>
            </a:pPr>
            <a:r>
              <a:rPr lang="en-US" b="0" i="0" dirty="0">
                <a:solidFill>
                  <a:srgbClr val="626262"/>
                </a:solidFill>
                <a:effectLst/>
                <a:latin typeface="Roboto" panose="02000000000000000000" pitchFamily="2" charset="0"/>
              </a:rPr>
              <a:t>Adding windows and doors</a:t>
            </a:r>
          </a:p>
          <a:p>
            <a:pPr algn="l"/>
            <a:r>
              <a:rPr lang="en-US" b="1" i="0" dirty="0">
                <a:solidFill>
                  <a:srgbClr val="363636"/>
                </a:solidFill>
                <a:effectLst/>
                <a:latin typeface="Roboto" panose="02000000000000000000" pitchFamily="2" charset="0"/>
              </a:rPr>
              <a:t>These projects do NOT trigger this requirement: </a:t>
            </a:r>
          </a:p>
          <a:p>
            <a:pPr algn="l">
              <a:buFont typeface="Arial" panose="020B0604020202020204" pitchFamily="34" charset="0"/>
              <a:buChar char="•"/>
            </a:pPr>
            <a:r>
              <a:rPr lang="en-US" b="0" i="0" dirty="0">
                <a:solidFill>
                  <a:srgbClr val="626262"/>
                </a:solidFill>
                <a:effectLst/>
                <a:latin typeface="Roboto" panose="02000000000000000000" pitchFamily="2" charset="0"/>
              </a:rPr>
              <a:t>Adding new tile or flooring</a:t>
            </a:r>
          </a:p>
          <a:p>
            <a:pPr algn="l">
              <a:buFont typeface="Arial" panose="020B0604020202020204" pitchFamily="34" charset="0"/>
              <a:buChar char="•"/>
            </a:pPr>
            <a:r>
              <a:rPr lang="en-US" b="0" i="0" dirty="0">
                <a:solidFill>
                  <a:srgbClr val="626262"/>
                </a:solidFill>
                <a:effectLst/>
                <a:latin typeface="Roboto" panose="02000000000000000000" pitchFamily="2" charset="0"/>
              </a:rPr>
              <a:t>Bathroom fixtures</a:t>
            </a:r>
          </a:p>
          <a:p>
            <a:pPr algn="l">
              <a:buFont typeface="Arial" panose="020B0604020202020204" pitchFamily="34" charset="0"/>
              <a:buChar char="•"/>
            </a:pPr>
            <a:r>
              <a:rPr lang="en-US" b="0" i="0" dirty="0">
                <a:solidFill>
                  <a:srgbClr val="626262"/>
                </a:solidFill>
                <a:effectLst/>
                <a:latin typeface="Roboto" panose="02000000000000000000" pitchFamily="2" charset="0"/>
              </a:rPr>
              <a:t>Lighting fixtures</a:t>
            </a:r>
          </a:p>
          <a:p>
            <a:pPr algn="l">
              <a:buFont typeface="Arial" panose="020B0604020202020204" pitchFamily="34" charset="0"/>
              <a:buChar char="•"/>
            </a:pPr>
            <a:r>
              <a:rPr lang="en-US" b="0" i="0" dirty="0">
                <a:solidFill>
                  <a:srgbClr val="626262"/>
                </a:solidFill>
                <a:effectLst/>
                <a:latin typeface="Roboto" panose="02000000000000000000" pitchFamily="2" charset="0"/>
              </a:rPr>
              <a:t>Appliances</a:t>
            </a:r>
          </a:p>
          <a:p>
            <a:pPr algn="l">
              <a:buFont typeface="Arial" panose="020B0604020202020204" pitchFamily="34" charset="0"/>
              <a:buChar char="•"/>
            </a:pPr>
            <a:r>
              <a:rPr lang="en-US" b="0" i="0" dirty="0">
                <a:solidFill>
                  <a:srgbClr val="626262"/>
                </a:solidFill>
                <a:effectLst/>
                <a:latin typeface="Roboto" panose="02000000000000000000" pitchFamily="2" charset="0"/>
              </a:rPr>
              <a:t>Adding or moving a kitchen island</a:t>
            </a:r>
          </a:p>
          <a:p>
            <a:pPr algn="l">
              <a:buFont typeface="Arial" panose="020B0604020202020204" pitchFamily="34" charset="0"/>
              <a:buChar char="•"/>
            </a:pPr>
            <a:r>
              <a:rPr lang="en-US" b="0" i="0" dirty="0">
                <a:solidFill>
                  <a:srgbClr val="626262"/>
                </a:solidFill>
                <a:effectLst/>
                <a:latin typeface="Roboto" panose="02000000000000000000" pitchFamily="2" charset="0"/>
              </a:rPr>
              <a:t>Adding or changing counters</a:t>
            </a:r>
          </a:p>
          <a:p>
            <a:pPr algn="l">
              <a:buFont typeface="Arial" panose="020B0604020202020204" pitchFamily="34" charset="0"/>
              <a:buChar char="•"/>
            </a:pPr>
            <a:r>
              <a:rPr lang="en-US" b="0" i="0" dirty="0">
                <a:solidFill>
                  <a:srgbClr val="626262"/>
                </a:solidFill>
                <a:effectLst/>
                <a:latin typeface="Roboto" panose="02000000000000000000" pitchFamily="2" charset="0"/>
              </a:rPr>
              <a:t>Adding an Accessory Dwelling Unit (ADU/JADU)</a:t>
            </a:r>
          </a:p>
          <a:p>
            <a:pPr algn="l">
              <a:buFont typeface="Arial" panose="020B0604020202020204" pitchFamily="34" charset="0"/>
              <a:buChar char="•"/>
            </a:pPr>
            <a:r>
              <a:rPr lang="en-US" b="0" i="0" dirty="0">
                <a:solidFill>
                  <a:srgbClr val="626262"/>
                </a:solidFill>
                <a:effectLst/>
                <a:latin typeface="Roboto" panose="02000000000000000000" pitchFamily="2" charset="0"/>
              </a:rPr>
              <a:t>Projects that are medically necessary</a:t>
            </a:r>
          </a:p>
          <a:p>
            <a:pPr algn="l">
              <a:buFont typeface="Arial" panose="020B0604020202020204" pitchFamily="34" charset="0"/>
              <a:buChar char="•"/>
            </a:pPr>
            <a:r>
              <a:rPr lang="en-US" b="0" i="0" dirty="0">
                <a:solidFill>
                  <a:srgbClr val="626262"/>
                </a:solidFill>
                <a:effectLst/>
                <a:latin typeface="Roboto" panose="02000000000000000000" pitchFamily="2" charset="0"/>
              </a:rPr>
              <a:t>Repairs without structural changes</a:t>
            </a:r>
          </a:p>
          <a:p>
            <a:endParaRPr lang="en-US" dirty="0"/>
          </a:p>
        </p:txBody>
      </p:sp>
      <p:sp>
        <p:nvSpPr>
          <p:cNvPr id="4" name="Slide Number Placeholder 3"/>
          <p:cNvSpPr>
            <a:spLocks noGrp="1"/>
          </p:cNvSpPr>
          <p:nvPr>
            <p:ph type="sldNum" sz="quarter" idx="5"/>
          </p:nvPr>
        </p:nvSpPr>
        <p:spPr/>
        <p:txBody>
          <a:bodyPr/>
          <a:lstStyle/>
          <a:p>
            <a:fld id="{B6C91783-EF24-410A-AD4A-4444AF32F7F3}" type="slidenum">
              <a:rPr lang="en-US" smtClean="0"/>
              <a:t>8</a:t>
            </a:fld>
            <a:endParaRPr lang="en-US"/>
          </a:p>
        </p:txBody>
      </p:sp>
    </p:spTree>
    <p:extLst>
      <p:ext uri="{BB962C8B-B14F-4D97-AF65-F5344CB8AC3E}">
        <p14:creationId xmlns:p14="http://schemas.microsoft.com/office/powerpoint/2010/main" val="34658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har char="-"/>
            </a:pPr>
            <a:endParaRPr lang="en-US" b="0" dirty="0"/>
          </a:p>
        </p:txBody>
      </p:sp>
      <p:sp>
        <p:nvSpPr>
          <p:cNvPr id="4" name="Slide Number Placeholder 3"/>
          <p:cNvSpPr>
            <a:spLocks noGrp="1"/>
          </p:cNvSpPr>
          <p:nvPr>
            <p:ph type="sldNum" sz="quarter" idx="5"/>
          </p:nvPr>
        </p:nvSpPr>
        <p:spPr/>
        <p:txBody>
          <a:bodyPr/>
          <a:lstStyle/>
          <a:p>
            <a:fld id="{B6C91783-EF24-410A-AD4A-4444AF32F7F3}" type="slidenum">
              <a:rPr lang="en-US" smtClean="0"/>
              <a:t>10</a:t>
            </a:fld>
            <a:endParaRPr lang="en-US"/>
          </a:p>
        </p:txBody>
      </p:sp>
    </p:spTree>
    <p:extLst>
      <p:ext uri="{BB962C8B-B14F-4D97-AF65-F5344CB8AC3E}">
        <p14:creationId xmlns:p14="http://schemas.microsoft.com/office/powerpoint/2010/main" val="1575202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dirty="0"/>
          </a:p>
        </p:txBody>
      </p:sp>
      <p:sp>
        <p:nvSpPr>
          <p:cNvPr id="4" name="Slide Number Placeholder 3"/>
          <p:cNvSpPr>
            <a:spLocks noGrp="1"/>
          </p:cNvSpPr>
          <p:nvPr>
            <p:ph type="sldNum" sz="quarter" idx="5"/>
          </p:nvPr>
        </p:nvSpPr>
        <p:spPr/>
        <p:txBody>
          <a:bodyPr/>
          <a:lstStyle/>
          <a:p>
            <a:fld id="{B6C91783-EF24-410A-AD4A-4444AF32F7F3}" type="slidenum">
              <a:rPr lang="en-US" smtClean="0"/>
              <a:t>11</a:t>
            </a:fld>
            <a:endParaRPr lang="en-US"/>
          </a:p>
        </p:txBody>
      </p:sp>
    </p:spTree>
    <p:extLst>
      <p:ext uri="{BB962C8B-B14F-4D97-AF65-F5344CB8AC3E}">
        <p14:creationId xmlns:p14="http://schemas.microsoft.com/office/powerpoint/2010/main" val="2371408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har char="-"/>
            </a:pPr>
            <a:endParaRPr lang="en-US" b="0" dirty="0"/>
          </a:p>
        </p:txBody>
      </p:sp>
      <p:sp>
        <p:nvSpPr>
          <p:cNvPr id="4" name="Slide Number Placeholder 3"/>
          <p:cNvSpPr>
            <a:spLocks noGrp="1"/>
          </p:cNvSpPr>
          <p:nvPr>
            <p:ph type="sldNum" sz="quarter" idx="5"/>
          </p:nvPr>
        </p:nvSpPr>
        <p:spPr/>
        <p:txBody>
          <a:bodyPr/>
          <a:lstStyle/>
          <a:p>
            <a:fld id="{B6C91783-EF24-410A-AD4A-4444AF32F7F3}" type="slidenum">
              <a:rPr lang="en-US" smtClean="0"/>
              <a:t>12</a:t>
            </a:fld>
            <a:endParaRPr lang="en-US"/>
          </a:p>
        </p:txBody>
      </p:sp>
    </p:spTree>
    <p:extLst>
      <p:ext uri="{BB962C8B-B14F-4D97-AF65-F5344CB8AC3E}">
        <p14:creationId xmlns:p14="http://schemas.microsoft.com/office/powerpoint/2010/main" val="2134560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6C91783-EF24-410A-AD4A-4444AF32F7F3}" type="slidenum">
              <a:rPr lang="en-US" smtClean="0"/>
              <a:t>14</a:t>
            </a:fld>
            <a:endParaRPr lang="en-US"/>
          </a:p>
        </p:txBody>
      </p:sp>
    </p:spTree>
    <p:extLst>
      <p:ext uri="{BB962C8B-B14F-4D97-AF65-F5344CB8AC3E}">
        <p14:creationId xmlns:p14="http://schemas.microsoft.com/office/powerpoint/2010/main" val="2978573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91783-EF24-410A-AD4A-4444AF32F7F3}" type="slidenum">
              <a:rPr lang="en-US" smtClean="0"/>
              <a:t>20</a:t>
            </a:fld>
            <a:endParaRPr lang="en-US"/>
          </a:p>
        </p:txBody>
      </p:sp>
    </p:spTree>
    <p:extLst>
      <p:ext uri="{BB962C8B-B14F-4D97-AF65-F5344CB8AC3E}">
        <p14:creationId xmlns:p14="http://schemas.microsoft.com/office/powerpoint/2010/main" val="454318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A0EC8701-2078-43C1-936B-D98CACE6DF9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037371" y="3826832"/>
            <a:ext cx="5135261" cy="34235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56F5972-3DE4-4593-B2A9-FEADB605B42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221548" y="1022922"/>
            <a:ext cx="7883918" cy="2402131"/>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58B0A5F7-C53F-469A-AFB3-53B3813452FA}"/>
              </a:ext>
            </a:extLst>
          </p:cNvPr>
          <p:cNvSpPr/>
          <p:nvPr userDrawn="1"/>
        </p:nvSpPr>
        <p:spPr>
          <a:xfrm>
            <a:off x="-4063447" y="-1991977"/>
            <a:ext cx="11748309" cy="12165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D69CA35-CF6D-4B20-B4A9-6436C39DB5B9}"/>
              </a:ext>
            </a:extLst>
          </p:cNvPr>
          <p:cNvSpPr/>
          <p:nvPr userDrawn="1"/>
        </p:nvSpPr>
        <p:spPr>
          <a:xfrm>
            <a:off x="-609600" y="-218649"/>
            <a:ext cx="13379116" cy="1303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A583C5A-648C-4152-BA0A-EF1D87145124}"/>
              </a:ext>
            </a:extLst>
          </p:cNvPr>
          <p:cNvSpPr/>
          <p:nvPr userDrawn="1"/>
        </p:nvSpPr>
        <p:spPr>
          <a:xfrm>
            <a:off x="-4702233" y="-1988564"/>
            <a:ext cx="11748309" cy="121659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C5AC9-C0C6-411A-85D6-75C7388B3F9E}"/>
              </a:ext>
            </a:extLst>
          </p:cNvPr>
          <p:cNvSpPr>
            <a:spLocks noGrp="1"/>
          </p:cNvSpPr>
          <p:nvPr>
            <p:ph type="ctrTitle"/>
          </p:nvPr>
        </p:nvSpPr>
        <p:spPr>
          <a:xfrm>
            <a:off x="182749" y="1868905"/>
            <a:ext cx="5807489" cy="1836819"/>
          </a:xfrm>
        </p:spPr>
        <p:txBody>
          <a:bodyPr anchor="b">
            <a:normAutofit/>
          </a:bodyPr>
          <a:lstStyle>
            <a:lvl1pPr algn="ctr">
              <a:defRPr sz="6000" b="0">
                <a:solidFill>
                  <a:schemeClr val="accent5"/>
                </a:solidFill>
              </a:defRPr>
            </a:lvl1pPr>
          </a:lstStyle>
          <a:p>
            <a:r>
              <a:rPr lang="en-US"/>
              <a:t>Click to edit Master title style</a:t>
            </a:r>
          </a:p>
        </p:txBody>
      </p:sp>
      <p:sp>
        <p:nvSpPr>
          <p:cNvPr id="3" name="Subtitle 2">
            <a:extLst>
              <a:ext uri="{FF2B5EF4-FFF2-40B4-BE49-F238E27FC236}">
                <a16:creationId xmlns:a16="http://schemas.microsoft.com/office/drawing/2014/main" id="{246DF834-B681-43D5-95DF-817A67E7C736}"/>
              </a:ext>
            </a:extLst>
          </p:cNvPr>
          <p:cNvSpPr>
            <a:spLocks noGrp="1"/>
          </p:cNvSpPr>
          <p:nvPr>
            <p:ph type="subTitle" idx="1"/>
          </p:nvPr>
        </p:nvSpPr>
        <p:spPr>
          <a:xfrm>
            <a:off x="182749" y="4094389"/>
            <a:ext cx="5807489" cy="1552433"/>
          </a:xfrm>
        </p:spPr>
        <p:txBody>
          <a:bodyPr>
            <a:normAutofit/>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descr="A picture containing text, tableware, plate, dishware&#10;&#10;Description automatically generated">
            <a:extLst>
              <a:ext uri="{FF2B5EF4-FFF2-40B4-BE49-F238E27FC236}">
                <a16:creationId xmlns:a16="http://schemas.microsoft.com/office/drawing/2014/main" id="{27603744-944F-4CF6-A291-26DB4869E1B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06043" y="296169"/>
            <a:ext cx="1371600" cy="38404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86DFC05B-BB70-4CC3-9EF0-3FD1DBC7C1D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688453" y="272165"/>
            <a:ext cx="1371600" cy="432055"/>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9AF2D5C3-202D-4733-B15E-2ED337A8BAD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50788" y="321079"/>
            <a:ext cx="1371600" cy="301223"/>
          </a:xfrm>
          <a:prstGeom prst="rect">
            <a:avLst/>
          </a:prstGeom>
        </p:spPr>
      </p:pic>
      <p:sp>
        <p:nvSpPr>
          <p:cNvPr id="37" name="Rectangle 36">
            <a:extLst>
              <a:ext uri="{FF2B5EF4-FFF2-40B4-BE49-F238E27FC236}">
                <a16:creationId xmlns:a16="http://schemas.microsoft.com/office/drawing/2014/main" id="{3D6EE3E1-0DB5-42C3-88BE-F60E571B1786}"/>
              </a:ext>
            </a:extLst>
          </p:cNvPr>
          <p:cNvSpPr/>
          <p:nvPr userDrawn="1"/>
        </p:nvSpPr>
        <p:spPr>
          <a:xfrm>
            <a:off x="7507705" y="3322302"/>
            <a:ext cx="13642708" cy="487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855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Full Colo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147E1-6747-43A2-B66C-4E033A7DBB0D}"/>
              </a:ext>
            </a:extLst>
          </p:cNvPr>
          <p:cNvSpPr/>
          <p:nvPr userDrawn="1"/>
        </p:nvSpPr>
        <p:spPr>
          <a:xfrm>
            <a:off x="6907456" y="-256676"/>
            <a:ext cx="5534743" cy="81654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01745E4-AAE0-4F6B-B6F1-C8B7645B6E5D}"/>
              </a:ext>
            </a:extLst>
          </p:cNvPr>
          <p:cNvSpPr/>
          <p:nvPr userDrawn="1"/>
        </p:nvSpPr>
        <p:spPr>
          <a:xfrm>
            <a:off x="-2534456" y="-3082584"/>
            <a:ext cx="13029098" cy="132362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D372877-A88D-4210-BA5F-EFCAB361339D}"/>
              </a:ext>
            </a:extLst>
          </p:cNvPr>
          <p:cNvSpPr/>
          <p:nvPr userDrawn="1"/>
        </p:nvSpPr>
        <p:spPr>
          <a:xfrm>
            <a:off x="-2245892" y="-2838258"/>
            <a:ext cx="12507925" cy="12706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C5AC9-C0C6-411A-85D6-75C7388B3F9E}"/>
              </a:ext>
            </a:extLst>
          </p:cNvPr>
          <p:cNvSpPr>
            <a:spLocks noGrp="1"/>
          </p:cNvSpPr>
          <p:nvPr>
            <p:ph type="ctrTitle"/>
          </p:nvPr>
        </p:nvSpPr>
        <p:spPr>
          <a:xfrm>
            <a:off x="182747" y="196531"/>
            <a:ext cx="9056503" cy="943780"/>
          </a:xfrm>
        </p:spPr>
        <p:txBody>
          <a:bodyPr anchor="b">
            <a:normAutofit/>
          </a:bodyPr>
          <a:lstStyle>
            <a:lvl1pPr algn="l">
              <a:defRPr sz="4800" b="0">
                <a:solidFill>
                  <a:schemeClr val="bg1"/>
                </a:solidFill>
              </a:defRPr>
            </a:lvl1pPr>
          </a:lstStyle>
          <a:p>
            <a:r>
              <a:rPr lang="en-US"/>
              <a:t>Click to edit Master title style</a:t>
            </a:r>
          </a:p>
        </p:txBody>
      </p:sp>
      <p:pic>
        <p:nvPicPr>
          <p:cNvPr id="11" name="Picture 10" descr="Text&#10;&#10;Description automatically generated">
            <a:extLst>
              <a:ext uri="{FF2B5EF4-FFF2-40B4-BE49-F238E27FC236}">
                <a16:creationId xmlns:a16="http://schemas.microsoft.com/office/drawing/2014/main" id="{134FE441-CF86-4455-8D0C-6623115385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0787" y="5547349"/>
            <a:ext cx="1371600" cy="393826"/>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F8B70708-F471-4FA3-A6BC-AEFA12B8E6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0787" y="6264682"/>
            <a:ext cx="1371600" cy="302483"/>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C27CEC3F-E706-418B-9EA7-404DD556AB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0787" y="4802039"/>
            <a:ext cx="1371600" cy="432054"/>
          </a:xfrm>
          <a:prstGeom prst="rect">
            <a:avLst/>
          </a:prstGeom>
        </p:spPr>
      </p:pic>
      <p:sp>
        <p:nvSpPr>
          <p:cNvPr id="10" name="Text Placeholder 5">
            <a:extLst>
              <a:ext uri="{FF2B5EF4-FFF2-40B4-BE49-F238E27FC236}">
                <a16:creationId xmlns:a16="http://schemas.microsoft.com/office/drawing/2014/main" id="{BEDCBE6B-90A3-49C4-A270-A3F55EB126CE}"/>
              </a:ext>
            </a:extLst>
          </p:cNvPr>
          <p:cNvSpPr>
            <a:spLocks noGrp="1"/>
          </p:cNvSpPr>
          <p:nvPr>
            <p:ph type="body" sz="quarter" idx="11"/>
          </p:nvPr>
        </p:nvSpPr>
        <p:spPr>
          <a:xfrm>
            <a:off x="182564" y="1384637"/>
            <a:ext cx="9056504" cy="5322551"/>
          </a:xfrm>
        </p:spPr>
        <p:txBody>
          <a:bodyPr/>
          <a:lstStyle>
            <a:lvl1pPr>
              <a:defRPr sz="2000">
                <a:solidFill>
                  <a:schemeClr val="bg1"/>
                </a:solidFill>
              </a:defRPr>
            </a:lvl1pPr>
            <a:lvl2pPr>
              <a:defRPr sz="1800">
                <a:solidFill>
                  <a:schemeClr val="bg1"/>
                </a:solidFill>
              </a:defRPr>
            </a:lvl2pPr>
            <a:lvl3pPr>
              <a:defRPr sz="1800">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192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BCB2F-4213-BD4A-957F-1233D85469BF}"/>
              </a:ext>
            </a:extLst>
          </p:cNvPr>
          <p:cNvSpPr>
            <a:spLocks noGrp="1"/>
          </p:cNvSpPr>
          <p:nvPr>
            <p:ph type="title" hasCustomPrompt="1"/>
          </p:nvPr>
        </p:nvSpPr>
        <p:spPr>
          <a:xfrm>
            <a:off x="1515670" y="518778"/>
            <a:ext cx="9194217" cy="859729"/>
          </a:xfrm>
        </p:spPr>
        <p:txBody>
          <a:bodyPr/>
          <a:lstStyle>
            <a:lvl1pPr>
              <a:defRPr sz="4000" b="1"/>
            </a:lvl1pPr>
          </a:lstStyle>
          <a:p>
            <a:r>
              <a:rPr lang="en-US" dirty="0"/>
              <a:t>TITLE</a:t>
            </a:r>
          </a:p>
        </p:txBody>
      </p:sp>
      <p:sp>
        <p:nvSpPr>
          <p:cNvPr id="8" name="Subtitle 2">
            <a:extLst>
              <a:ext uri="{FF2B5EF4-FFF2-40B4-BE49-F238E27FC236}">
                <a16:creationId xmlns:a16="http://schemas.microsoft.com/office/drawing/2014/main" id="{47AAC473-0B2E-8F4C-9F56-824AAE42C2DD}"/>
              </a:ext>
            </a:extLst>
          </p:cNvPr>
          <p:cNvSpPr>
            <a:spLocks noGrp="1"/>
          </p:cNvSpPr>
          <p:nvPr>
            <p:ph type="subTitle" idx="13"/>
          </p:nvPr>
        </p:nvSpPr>
        <p:spPr>
          <a:xfrm>
            <a:off x="1523999" y="1445884"/>
            <a:ext cx="9185888" cy="4635429"/>
          </a:xfrm>
        </p:spPr>
        <p:txBody>
          <a:bodyPr>
            <a:noAutofit/>
          </a:bodyPr>
          <a:lstStyle>
            <a:lvl1pPr marL="0" indent="0" algn="l">
              <a:buNone/>
              <a:defRPr>
                <a:solidFill>
                  <a:srgbClr val="2B5FAC"/>
                </a:solidFill>
              </a:defRPr>
            </a:lvl1pPr>
          </a:lstStyle>
          <a:p>
            <a:pPr algn="l">
              <a:lnSpc>
                <a:spcPct val="150000"/>
              </a:lnSpc>
            </a:pPr>
            <a:r>
              <a:rPr lang="en-US" sz="2000" dirty="0">
                <a:latin typeface="Roboto" panose="02000000000000000000" pitchFamily="2" charset="0"/>
                <a:ea typeface="Roboto" panose="02000000000000000000" pitchFamily="2" charset="0"/>
                <a:cs typeface="Arial" panose="020B0604020202020204" pitchFamily="34" charset="0"/>
              </a:rPr>
              <a:t>Click to edit Master subtitle style</a:t>
            </a:r>
          </a:p>
        </p:txBody>
      </p:sp>
      <p:cxnSp>
        <p:nvCxnSpPr>
          <p:cNvPr id="9" name="Straight Connector 8">
            <a:extLst>
              <a:ext uri="{FF2B5EF4-FFF2-40B4-BE49-F238E27FC236}">
                <a16:creationId xmlns:a16="http://schemas.microsoft.com/office/drawing/2014/main" id="{7AC048C2-383B-5448-B1E0-345C1A5734ED}"/>
              </a:ext>
            </a:extLst>
          </p:cNvPr>
          <p:cNvCxnSpPr>
            <a:cxnSpLocks/>
          </p:cNvCxnSpPr>
          <p:nvPr userDrawn="1"/>
        </p:nvCxnSpPr>
        <p:spPr>
          <a:xfrm>
            <a:off x="1618589" y="1251098"/>
            <a:ext cx="9091298" cy="0"/>
          </a:xfrm>
          <a:prstGeom prst="line">
            <a:avLst/>
          </a:prstGeom>
          <a:ln>
            <a:solidFill>
              <a:srgbClr val="2B5FAC"/>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EEB1C5D-8021-5542-BB0E-4F0A3F1A1EAF}"/>
              </a:ext>
            </a:extLst>
          </p:cNvPr>
          <p:cNvSpPr txBox="1"/>
          <p:nvPr userDrawn="1"/>
        </p:nvSpPr>
        <p:spPr>
          <a:xfrm>
            <a:off x="11366339" y="6215606"/>
            <a:ext cx="436338" cy="338554"/>
          </a:xfrm>
          <a:prstGeom prst="rect">
            <a:avLst/>
          </a:prstGeom>
          <a:noFill/>
        </p:spPr>
        <p:txBody>
          <a:bodyPr wrap="none" rtlCol="0">
            <a:spAutoFit/>
          </a:bodyPr>
          <a:lstStyle/>
          <a:p>
            <a:fld id="{F64FD301-D603-6647-9B7D-9EEC87867BF3}" type="slidenum">
              <a:rPr lang="en-US" sz="1600" smtClean="0">
                <a:solidFill>
                  <a:srgbClr val="2B5FAC"/>
                </a:solidFill>
              </a:rPr>
              <a:t>‹#›</a:t>
            </a:fld>
            <a:endParaRPr lang="en-US" sz="1600" dirty="0">
              <a:solidFill>
                <a:srgbClr val="2B5FAC"/>
              </a:solidFill>
            </a:endParaRPr>
          </a:p>
        </p:txBody>
      </p:sp>
      <p:cxnSp>
        <p:nvCxnSpPr>
          <p:cNvPr id="6" name="Straight Connector 5">
            <a:extLst>
              <a:ext uri="{FF2B5EF4-FFF2-40B4-BE49-F238E27FC236}">
                <a16:creationId xmlns:a16="http://schemas.microsoft.com/office/drawing/2014/main" id="{351429D4-3046-AD44-BD41-08AD089BB031}"/>
              </a:ext>
            </a:extLst>
          </p:cNvPr>
          <p:cNvCxnSpPr/>
          <p:nvPr userDrawn="1"/>
        </p:nvCxnSpPr>
        <p:spPr>
          <a:xfrm>
            <a:off x="11389489" y="6308203"/>
            <a:ext cx="0" cy="1620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903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3750728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9273645" y="6305404"/>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133" b="0">
                <a:solidFill>
                  <a:schemeClr val="lt1"/>
                </a:solidFill>
                <a:latin typeface="Source Sans Pro"/>
                <a:ea typeface="Source Sans Pro"/>
                <a:cs typeface="Source Sans Pro"/>
                <a:sym typeface="Source Sans Pro"/>
              </a:defRPr>
            </a:lvl1pPr>
            <a:lvl2pPr marL="0" lvl="1" indent="0" algn="r">
              <a:spcBef>
                <a:spcPts val="0"/>
              </a:spcBef>
              <a:buNone/>
              <a:defRPr sz="2133" b="0">
                <a:solidFill>
                  <a:schemeClr val="lt1"/>
                </a:solidFill>
                <a:latin typeface="Source Sans Pro"/>
                <a:ea typeface="Source Sans Pro"/>
                <a:cs typeface="Source Sans Pro"/>
                <a:sym typeface="Source Sans Pro"/>
              </a:defRPr>
            </a:lvl2pPr>
            <a:lvl3pPr marL="0" lvl="2" indent="0" algn="r">
              <a:spcBef>
                <a:spcPts val="0"/>
              </a:spcBef>
              <a:buNone/>
              <a:defRPr sz="2133" b="0">
                <a:solidFill>
                  <a:schemeClr val="lt1"/>
                </a:solidFill>
                <a:latin typeface="Source Sans Pro"/>
                <a:ea typeface="Source Sans Pro"/>
                <a:cs typeface="Source Sans Pro"/>
                <a:sym typeface="Source Sans Pro"/>
              </a:defRPr>
            </a:lvl3pPr>
            <a:lvl4pPr marL="0" lvl="3" indent="0" algn="r">
              <a:spcBef>
                <a:spcPts val="0"/>
              </a:spcBef>
              <a:buNone/>
              <a:defRPr sz="2133" b="0">
                <a:solidFill>
                  <a:schemeClr val="lt1"/>
                </a:solidFill>
                <a:latin typeface="Source Sans Pro"/>
                <a:ea typeface="Source Sans Pro"/>
                <a:cs typeface="Source Sans Pro"/>
                <a:sym typeface="Source Sans Pro"/>
              </a:defRPr>
            </a:lvl4pPr>
            <a:lvl5pPr marL="0" lvl="4" indent="0" algn="r">
              <a:spcBef>
                <a:spcPts val="0"/>
              </a:spcBef>
              <a:buNone/>
              <a:defRPr sz="2133" b="0">
                <a:solidFill>
                  <a:schemeClr val="lt1"/>
                </a:solidFill>
                <a:latin typeface="Source Sans Pro"/>
                <a:ea typeface="Source Sans Pro"/>
                <a:cs typeface="Source Sans Pro"/>
                <a:sym typeface="Source Sans Pro"/>
              </a:defRPr>
            </a:lvl5pPr>
            <a:lvl6pPr marL="0" lvl="5" indent="0" algn="r">
              <a:spcBef>
                <a:spcPts val="0"/>
              </a:spcBef>
              <a:buNone/>
              <a:defRPr sz="2133" b="0">
                <a:solidFill>
                  <a:schemeClr val="lt1"/>
                </a:solidFill>
                <a:latin typeface="Source Sans Pro"/>
                <a:ea typeface="Source Sans Pro"/>
                <a:cs typeface="Source Sans Pro"/>
                <a:sym typeface="Source Sans Pro"/>
              </a:defRPr>
            </a:lvl6pPr>
            <a:lvl7pPr marL="0" lvl="6" indent="0" algn="r">
              <a:spcBef>
                <a:spcPts val="0"/>
              </a:spcBef>
              <a:buNone/>
              <a:defRPr sz="2133" b="0">
                <a:solidFill>
                  <a:schemeClr val="lt1"/>
                </a:solidFill>
                <a:latin typeface="Source Sans Pro"/>
                <a:ea typeface="Source Sans Pro"/>
                <a:cs typeface="Source Sans Pro"/>
                <a:sym typeface="Source Sans Pro"/>
              </a:defRPr>
            </a:lvl7pPr>
            <a:lvl8pPr marL="0" lvl="7" indent="0" algn="r">
              <a:spcBef>
                <a:spcPts val="0"/>
              </a:spcBef>
              <a:buNone/>
              <a:defRPr sz="2133" b="0">
                <a:solidFill>
                  <a:schemeClr val="lt1"/>
                </a:solidFill>
                <a:latin typeface="Source Sans Pro"/>
                <a:ea typeface="Source Sans Pro"/>
                <a:cs typeface="Source Sans Pro"/>
                <a:sym typeface="Source Sans Pro"/>
              </a:defRPr>
            </a:lvl8pPr>
            <a:lvl9pPr marL="0" lvl="8" indent="0" algn="r">
              <a:spcBef>
                <a:spcPts val="0"/>
              </a:spcBef>
              <a:buNone/>
              <a:defRPr sz="2133" b="0">
                <a:solidFill>
                  <a:schemeClr val="lt1"/>
                </a:solidFill>
                <a:latin typeface="Source Sans Pro"/>
                <a:ea typeface="Source Sans Pro"/>
                <a:cs typeface="Source Sans Pro"/>
                <a:sym typeface="Source Sans Pro"/>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9241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Logo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5AC9-C0C6-411A-85D6-75C7388B3F9E}"/>
              </a:ext>
            </a:extLst>
          </p:cNvPr>
          <p:cNvSpPr>
            <a:spLocks noGrp="1"/>
          </p:cNvSpPr>
          <p:nvPr>
            <p:ph type="ctrTitle"/>
          </p:nvPr>
        </p:nvSpPr>
        <p:spPr>
          <a:xfrm>
            <a:off x="182749" y="1197667"/>
            <a:ext cx="11812027" cy="1115224"/>
          </a:xfrm>
        </p:spPr>
        <p:txBody>
          <a:bodyPr anchor="b">
            <a:normAutofit/>
          </a:bodyPr>
          <a:lstStyle>
            <a:lvl1pPr algn="l">
              <a:defRPr sz="4800" b="0">
                <a:solidFill>
                  <a:srgbClr val="003E6B"/>
                </a:solidFill>
              </a:defRPr>
            </a:lvl1pPr>
          </a:lstStyle>
          <a:p>
            <a:r>
              <a:rPr lang="en-US"/>
              <a:t>Click to edit Master title style</a:t>
            </a:r>
          </a:p>
        </p:txBody>
      </p:sp>
      <p:pic>
        <p:nvPicPr>
          <p:cNvPr id="13" name="Picture 12" descr="A picture containing text, tableware, plate, dishware&#10;&#10;Description automatically generated">
            <a:extLst>
              <a:ext uri="{FF2B5EF4-FFF2-40B4-BE49-F238E27FC236}">
                <a16:creationId xmlns:a16="http://schemas.microsoft.com/office/drawing/2014/main" id="{27603744-944F-4CF6-A291-26DB4869E1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477707" y="296169"/>
            <a:ext cx="1371600" cy="38404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86DFC05B-BB70-4CC3-9EF0-3FD1DBC7C1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99697" y="272165"/>
            <a:ext cx="1371600" cy="432055"/>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9AF2D5C3-202D-4733-B15E-2ED337A8BAD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50788" y="321079"/>
            <a:ext cx="1371600" cy="301223"/>
          </a:xfrm>
          <a:prstGeom prst="rect">
            <a:avLst/>
          </a:prstGeom>
        </p:spPr>
      </p:pic>
      <p:cxnSp>
        <p:nvCxnSpPr>
          <p:cNvPr id="20" name="Straight Connector 19">
            <a:extLst>
              <a:ext uri="{FF2B5EF4-FFF2-40B4-BE49-F238E27FC236}">
                <a16:creationId xmlns:a16="http://schemas.microsoft.com/office/drawing/2014/main" id="{FD3C56EB-DF9F-482E-9810-E58FF469526B}"/>
              </a:ext>
            </a:extLst>
          </p:cNvPr>
          <p:cNvCxnSpPr/>
          <p:nvPr userDrawn="1"/>
        </p:nvCxnSpPr>
        <p:spPr>
          <a:xfrm>
            <a:off x="-86060" y="914409"/>
            <a:ext cx="12403567" cy="0"/>
          </a:xfrm>
          <a:prstGeom prst="line">
            <a:avLst/>
          </a:prstGeom>
          <a:ln>
            <a:solidFill>
              <a:srgbClr val="003E6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8FFFB86-C074-46DA-A26D-F3C047E8C3F4}"/>
              </a:ext>
            </a:extLst>
          </p:cNvPr>
          <p:cNvCxnSpPr/>
          <p:nvPr userDrawn="1"/>
        </p:nvCxnSpPr>
        <p:spPr>
          <a:xfrm>
            <a:off x="8100521" y="1"/>
            <a:ext cx="0" cy="909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1E28FF0-2D39-435B-B0EF-D4177C849042}"/>
              </a:ext>
            </a:extLst>
          </p:cNvPr>
          <p:cNvCxnSpPr/>
          <p:nvPr userDrawn="1"/>
        </p:nvCxnSpPr>
        <p:spPr>
          <a:xfrm>
            <a:off x="10210805" y="0"/>
            <a:ext cx="0" cy="909021"/>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A583C5A-648C-4152-BA0A-EF1D87145124}"/>
              </a:ext>
            </a:extLst>
          </p:cNvPr>
          <p:cNvSpPr/>
          <p:nvPr userDrawn="1"/>
        </p:nvSpPr>
        <p:spPr>
          <a:xfrm>
            <a:off x="0" y="0"/>
            <a:ext cx="6095998" cy="909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a:extLst>
              <a:ext uri="{FF2B5EF4-FFF2-40B4-BE49-F238E27FC236}">
                <a16:creationId xmlns:a16="http://schemas.microsoft.com/office/drawing/2014/main" id="{C985FFA6-3BC4-40DE-8513-23E32B50E869}"/>
              </a:ext>
            </a:extLst>
          </p:cNvPr>
          <p:cNvSpPr>
            <a:spLocks noGrp="1"/>
          </p:cNvSpPr>
          <p:nvPr>
            <p:ph type="body" sz="quarter" idx="10"/>
          </p:nvPr>
        </p:nvSpPr>
        <p:spPr>
          <a:xfrm>
            <a:off x="182749" y="151430"/>
            <a:ext cx="5807489" cy="641350"/>
          </a:xfrm>
        </p:spPr>
        <p:txBody>
          <a:bodyPr>
            <a:noAutofit/>
          </a:bodyPr>
          <a:lstStyle>
            <a:lvl1pPr marL="0" indent="0">
              <a:buNone/>
              <a:defRPr sz="1400">
                <a:solidFill>
                  <a:schemeClr val="bg1"/>
                </a:solidFill>
              </a:defRPr>
            </a:lvl1pPr>
          </a:lstStyle>
          <a:p>
            <a:pPr lvl="0"/>
            <a:r>
              <a:rPr lang="en-US"/>
              <a:t>Click to edit Master text style</a:t>
            </a:r>
          </a:p>
        </p:txBody>
      </p:sp>
      <p:sp>
        <p:nvSpPr>
          <p:cNvPr id="12" name="Text Placeholder 5">
            <a:extLst>
              <a:ext uri="{FF2B5EF4-FFF2-40B4-BE49-F238E27FC236}">
                <a16:creationId xmlns:a16="http://schemas.microsoft.com/office/drawing/2014/main" id="{9D86D0B5-A174-41D6-ACB0-AD1B80BFEA56}"/>
              </a:ext>
            </a:extLst>
          </p:cNvPr>
          <p:cNvSpPr>
            <a:spLocks noGrp="1"/>
          </p:cNvSpPr>
          <p:nvPr>
            <p:ph type="body" sz="quarter" idx="11"/>
          </p:nvPr>
        </p:nvSpPr>
        <p:spPr>
          <a:xfrm>
            <a:off x="182563" y="2474913"/>
            <a:ext cx="11812587" cy="4232275"/>
          </a:xfrm>
        </p:spPr>
        <p:txBody>
          <a:bodyPr/>
          <a:lstStyle>
            <a:lvl1pPr>
              <a:defRPr sz="20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842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Blue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5AC9-C0C6-411A-85D6-75C7388B3F9E}"/>
              </a:ext>
            </a:extLst>
          </p:cNvPr>
          <p:cNvSpPr>
            <a:spLocks noGrp="1"/>
          </p:cNvSpPr>
          <p:nvPr>
            <p:ph type="ctrTitle"/>
          </p:nvPr>
        </p:nvSpPr>
        <p:spPr>
          <a:xfrm>
            <a:off x="182749" y="1197667"/>
            <a:ext cx="11812027" cy="1115224"/>
          </a:xfrm>
        </p:spPr>
        <p:txBody>
          <a:bodyPr anchor="b">
            <a:normAutofit/>
          </a:bodyPr>
          <a:lstStyle>
            <a:lvl1pPr algn="l">
              <a:defRPr sz="4800" b="0">
                <a:solidFill>
                  <a:srgbClr val="003E6B"/>
                </a:solidFill>
              </a:defRPr>
            </a:lvl1pPr>
          </a:lstStyle>
          <a:p>
            <a:r>
              <a:rPr lang="en-US"/>
              <a:t>Click to edit Master title style</a:t>
            </a:r>
          </a:p>
        </p:txBody>
      </p:sp>
      <p:pic>
        <p:nvPicPr>
          <p:cNvPr id="8" name="Picture 7" descr="A picture containing text, tableware, plate, dishware&#10;&#10;Description automatically generated">
            <a:extLst>
              <a:ext uri="{FF2B5EF4-FFF2-40B4-BE49-F238E27FC236}">
                <a16:creationId xmlns:a16="http://schemas.microsoft.com/office/drawing/2014/main" id="{F24244AD-F43C-4287-A700-2B78D5A092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56473" y="141431"/>
            <a:ext cx="2285998" cy="6400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E6C9D1C3-CB70-4274-B232-8368358934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08163" y="101426"/>
            <a:ext cx="2286000" cy="720091"/>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D720FD0-264D-44F8-B352-8D81FEBAD4A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04780" y="210453"/>
            <a:ext cx="2286000" cy="502036"/>
          </a:xfrm>
          <a:prstGeom prst="rect">
            <a:avLst/>
          </a:prstGeom>
        </p:spPr>
      </p:pic>
      <p:cxnSp>
        <p:nvCxnSpPr>
          <p:cNvPr id="14" name="Straight Connector 13">
            <a:extLst>
              <a:ext uri="{FF2B5EF4-FFF2-40B4-BE49-F238E27FC236}">
                <a16:creationId xmlns:a16="http://schemas.microsoft.com/office/drawing/2014/main" id="{8F15704A-25A9-49BD-8778-31B821D050F7}"/>
              </a:ext>
            </a:extLst>
          </p:cNvPr>
          <p:cNvCxnSpPr/>
          <p:nvPr userDrawn="1"/>
        </p:nvCxnSpPr>
        <p:spPr>
          <a:xfrm>
            <a:off x="-86060" y="914400"/>
            <a:ext cx="12403567" cy="0"/>
          </a:xfrm>
          <a:prstGeom prst="line">
            <a:avLst/>
          </a:prstGeom>
          <a:ln>
            <a:solidFill>
              <a:srgbClr val="003E6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22C73A3-89D2-4C36-A01A-06DA56913F36}"/>
              </a:ext>
            </a:extLst>
          </p:cNvPr>
          <p:cNvCxnSpPr/>
          <p:nvPr userDrawn="1"/>
        </p:nvCxnSpPr>
        <p:spPr>
          <a:xfrm>
            <a:off x="6476116" y="-1"/>
            <a:ext cx="0" cy="909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ACD95C-11AF-45AE-8DDF-5656CB9429CE}"/>
              </a:ext>
            </a:extLst>
          </p:cNvPr>
          <p:cNvCxnSpPr/>
          <p:nvPr userDrawn="1"/>
        </p:nvCxnSpPr>
        <p:spPr>
          <a:xfrm>
            <a:off x="9339430" y="-2"/>
            <a:ext cx="0" cy="909021"/>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038478D-7EE8-4883-9C56-202343FFD1B4}"/>
              </a:ext>
            </a:extLst>
          </p:cNvPr>
          <p:cNvSpPr/>
          <p:nvPr userDrawn="1"/>
        </p:nvSpPr>
        <p:spPr>
          <a:xfrm>
            <a:off x="0" y="-3"/>
            <a:ext cx="12191999" cy="9197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a:extLst>
              <a:ext uri="{FF2B5EF4-FFF2-40B4-BE49-F238E27FC236}">
                <a16:creationId xmlns:a16="http://schemas.microsoft.com/office/drawing/2014/main" id="{2A0326D3-11DE-4862-93DC-26A9026BB72B}"/>
              </a:ext>
            </a:extLst>
          </p:cNvPr>
          <p:cNvSpPr>
            <a:spLocks noGrp="1"/>
          </p:cNvSpPr>
          <p:nvPr>
            <p:ph type="body" sz="quarter" idx="10"/>
          </p:nvPr>
        </p:nvSpPr>
        <p:spPr>
          <a:xfrm>
            <a:off x="182749" y="151428"/>
            <a:ext cx="5876947" cy="641350"/>
          </a:xfrm>
        </p:spPr>
        <p:txBody>
          <a:bodyPr>
            <a:noAutofit/>
          </a:bodyPr>
          <a:lstStyle>
            <a:lvl1pPr marL="0" indent="0">
              <a:buNone/>
              <a:defRPr sz="1400">
                <a:solidFill>
                  <a:schemeClr val="bg1"/>
                </a:solidFill>
              </a:defRPr>
            </a:lvl1pPr>
          </a:lstStyle>
          <a:p>
            <a:pPr lvl="0"/>
            <a:r>
              <a:rPr lang="en-US"/>
              <a:t>Click to edit Master text style</a:t>
            </a:r>
          </a:p>
        </p:txBody>
      </p:sp>
      <p:pic>
        <p:nvPicPr>
          <p:cNvPr id="5" name="Picture 4" descr="Text&#10;&#10;Description automatically generated">
            <a:extLst>
              <a:ext uri="{FF2B5EF4-FFF2-40B4-BE49-F238E27FC236}">
                <a16:creationId xmlns:a16="http://schemas.microsoft.com/office/drawing/2014/main" id="{476BEC59-55E8-4675-9F1B-5CB667C3AB0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19425" y="264557"/>
            <a:ext cx="1371600" cy="393826"/>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4209C0A0-1370-46B4-99D9-353A7AA34FB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467177" y="310229"/>
            <a:ext cx="1371600" cy="302483"/>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180F0CF0-7A52-43D2-B97C-6365C504ECB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360915" y="253547"/>
            <a:ext cx="1371600" cy="432054"/>
          </a:xfrm>
          <a:prstGeom prst="rect">
            <a:avLst/>
          </a:prstGeom>
        </p:spPr>
      </p:pic>
      <p:cxnSp>
        <p:nvCxnSpPr>
          <p:cNvPr id="19" name="Straight Connector 18">
            <a:extLst>
              <a:ext uri="{FF2B5EF4-FFF2-40B4-BE49-F238E27FC236}">
                <a16:creationId xmlns:a16="http://schemas.microsoft.com/office/drawing/2014/main" id="{C375EAE5-A9E5-485F-A525-F1AF25F1C458}"/>
              </a:ext>
            </a:extLst>
          </p:cNvPr>
          <p:cNvCxnSpPr/>
          <p:nvPr userDrawn="1"/>
        </p:nvCxnSpPr>
        <p:spPr>
          <a:xfrm>
            <a:off x="8100521" y="1"/>
            <a:ext cx="0" cy="909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115D98D-E5EA-450E-855B-9764AF797E65}"/>
              </a:ext>
            </a:extLst>
          </p:cNvPr>
          <p:cNvCxnSpPr/>
          <p:nvPr userDrawn="1"/>
        </p:nvCxnSpPr>
        <p:spPr>
          <a:xfrm>
            <a:off x="10210805" y="0"/>
            <a:ext cx="0" cy="909021"/>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DA1DC137-31CD-4E3E-AB15-056D466CE956}"/>
              </a:ext>
            </a:extLst>
          </p:cNvPr>
          <p:cNvSpPr>
            <a:spLocks noGrp="1"/>
          </p:cNvSpPr>
          <p:nvPr>
            <p:ph type="body" sz="quarter" idx="11"/>
          </p:nvPr>
        </p:nvSpPr>
        <p:spPr>
          <a:xfrm>
            <a:off x="182563" y="2474913"/>
            <a:ext cx="11812587" cy="4232275"/>
          </a:xfrm>
        </p:spPr>
        <p:txBody>
          <a:bodyPr/>
          <a:lstStyle>
            <a:lvl1pPr>
              <a:defRPr sz="20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5150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Logo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5AC9-C0C6-411A-85D6-75C7388B3F9E}"/>
              </a:ext>
            </a:extLst>
          </p:cNvPr>
          <p:cNvSpPr>
            <a:spLocks noGrp="1"/>
          </p:cNvSpPr>
          <p:nvPr>
            <p:ph type="ctrTitle"/>
          </p:nvPr>
        </p:nvSpPr>
        <p:spPr>
          <a:xfrm>
            <a:off x="182747" y="196531"/>
            <a:ext cx="11801269" cy="943780"/>
          </a:xfrm>
        </p:spPr>
        <p:txBody>
          <a:bodyPr anchor="b">
            <a:normAutofit/>
          </a:bodyPr>
          <a:lstStyle>
            <a:lvl1pPr algn="l">
              <a:defRPr sz="4800" b="0">
                <a:solidFill>
                  <a:srgbClr val="003E6B"/>
                </a:solidFill>
              </a:defRPr>
            </a:lvl1pPr>
          </a:lstStyle>
          <a:p>
            <a:r>
              <a:rPr lang="en-US"/>
              <a:t>Click to edit Master title style</a:t>
            </a:r>
          </a:p>
        </p:txBody>
      </p:sp>
      <p:pic>
        <p:nvPicPr>
          <p:cNvPr id="8" name="Picture 7" descr="A picture containing text, tableware, plate, dishware&#10;&#10;Description automatically generated">
            <a:extLst>
              <a:ext uri="{FF2B5EF4-FFF2-40B4-BE49-F238E27FC236}">
                <a16:creationId xmlns:a16="http://schemas.microsoft.com/office/drawing/2014/main" id="{F24244AD-F43C-4287-A700-2B78D5A092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82104" y="6169843"/>
            <a:ext cx="1371600" cy="38404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E6C9D1C3-CB70-4274-B232-8368358934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08483" y="6145839"/>
            <a:ext cx="1371600" cy="432055"/>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D720FD0-264D-44F8-B352-8D81FEBAD4A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50787" y="6194753"/>
            <a:ext cx="1371600" cy="301223"/>
          </a:xfrm>
          <a:prstGeom prst="rect">
            <a:avLst/>
          </a:prstGeom>
        </p:spPr>
      </p:pic>
      <p:cxnSp>
        <p:nvCxnSpPr>
          <p:cNvPr id="14" name="Straight Connector 13">
            <a:extLst>
              <a:ext uri="{FF2B5EF4-FFF2-40B4-BE49-F238E27FC236}">
                <a16:creationId xmlns:a16="http://schemas.microsoft.com/office/drawing/2014/main" id="{8F15704A-25A9-49BD-8778-31B821D050F7}"/>
              </a:ext>
            </a:extLst>
          </p:cNvPr>
          <p:cNvCxnSpPr/>
          <p:nvPr userDrawn="1"/>
        </p:nvCxnSpPr>
        <p:spPr>
          <a:xfrm>
            <a:off x="-86061" y="6820354"/>
            <a:ext cx="12403567" cy="0"/>
          </a:xfrm>
          <a:prstGeom prst="line">
            <a:avLst/>
          </a:prstGeom>
          <a:ln w="76200">
            <a:solidFill>
              <a:srgbClr val="003E6B"/>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E745B286-544C-40BE-A939-A264E68088DD}"/>
              </a:ext>
            </a:extLst>
          </p:cNvPr>
          <p:cNvSpPr>
            <a:spLocks noGrp="1"/>
          </p:cNvSpPr>
          <p:nvPr>
            <p:ph type="body" sz="quarter" idx="11"/>
          </p:nvPr>
        </p:nvSpPr>
        <p:spPr>
          <a:xfrm>
            <a:off x="182747" y="1312862"/>
            <a:ext cx="11812587" cy="4590515"/>
          </a:xfrm>
        </p:spPr>
        <p:txBody>
          <a:bodyPr/>
          <a:lstStyle>
            <a:lvl1pPr>
              <a:defRPr sz="20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905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Full Colo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147E1-6747-43A2-B66C-4E033A7DBB0D}"/>
              </a:ext>
            </a:extLst>
          </p:cNvPr>
          <p:cNvSpPr/>
          <p:nvPr userDrawn="1"/>
        </p:nvSpPr>
        <p:spPr>
          <a:xfrm>
            <a:off x="6907456" y="-256676"/>
            <a:ext cx="5534743" cy="81654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01745E4-AAE0-4F6B-B6F1-C8B7645B6E5D}"/>
              </a:ext>
            </a:extLst>
          </p:cNvPr>
          <p:cNvSpPr/>
          <p:nvPr userDrawn="1"/>
        </p:nvSpPr>
        <p:spPr>
          <a:xfrm>
            <a:off x="-2534456" y="-3082584"/>
            <a:ext cx="13029098" cy="132362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D372877-A88D-4210-BA5F-EFCAB361339D}"/>
              </a:ext>
            </a:extLst>
          </p:cNvPr>
          <p:cNvSpPr/>
          <p:nvPr userDrawn="1"/>
        </p:nvSpPr>
        <p:spPr>
          <a:xfrm>
            <a:off x="-2245892" y="-2838258"/>
            <a:ext cx="12507925" cy="12706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C5AC9-C0C6-411A-85D6-75C7388B3F9E}"/>
              </a:ext>
            </a:extLst>
          </p:cNvPr>
          <p:cNvSpPr>
            <a:spLocks noGrp="1"/>
          </p:cNvSpPr>
          <p:nvPr>
            <p:ph type="ctrTitle"/>
          </p:nvPr>
        </p:nvSpPr>
        <p:spPr>
          <a:xfrm>
            <a:off x="182747" y="196531"/>
            <a:ext cx="9056503" cy="943780"/>
          </a:xfrm>
        </p:spPr>
        <p:txBody>
          <a:bodyPr anchor="b">
            <a:normAutofit/>
          </a:bodyPr>
          <a:lstStyle>
            <a:lvl1pPr algn="l">
              <a:defRPr sz="4800" b="0">
                <a:solidFill>
                  <a:schemeClr val="bg1"/>
                </a:solidFill>
              </a:defRPr>
            </a:lvl1pPr>
          </a:lstStyle>
          <a:p>
            <a:r>
              <a:rPr lang="en-US"/>
              <a:t>Click to edit Master title style</a:t>
            </a:r>
          </a:p>
        </p:txBody>
      </p:sp>
      <p:pic>
        <p:nvPicPr>
          <p:cNvPr id="11" name="Picture 10" descr="Text&#10;&#10;Description automatically generated">
            <a:extLst>
              <a:ext uri="{FF2B5EF4-FFF2-40B4-BE49-F238E27FC236}">
                <a16:creationId xmlns:a16="http://schemas.microsoft.com/office/drawing/2014/main" id="{134FE441-CF86-4455-8D0C-6623115385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50787" y="5547349"/>
            <a:ext cx="1371600" cy="393826"/>
          </a:xfrm>
          <a:prstGeom prst="rect">
            <a:avLst/>
          </a:prstGeom>
        </p:spPr>
      </p:pic>
      <p:pic>
        <p:nvPicPr>
          <p:cNvPr id="13" name="Picture 12" descr="A picture containing graphical user interface&#10;&#10;Description automatically generated">
            <a:extLst>
              <a:ext uri="{FF2B5EF4-FFF2-40B4-BE49-F238E27FC236}">
                <a16:creationId xmlns:a16="http://schemas.microsoft.com/office/drawing/2014/main" id="{F8B70708-F471-4FA3-A6BC-AEFA12B8E6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50787" y="6264682"/>
            <a:ext cx="1371600" cy="302483"/>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C27CEC3F-E706-418B-9EA7-404DD556AB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50787" y="4802039"/>
            <a:ext cx="1371600" cy="432054"/>
          </a:xfrm>
          <a:prstGeom prst="rect">
            <a:avLst/>
          </a:prstGeom>
        </p:spPr>
      </p:pic>
      <p:sp>
        <p:nvSpPr>
          <p:cNvPr id="10" name="Text Placeholder 5">
            <a:extLst>
              <a:ext uri="{FF2B5EF4-FFF2-40B4-BE49-F238E27FC236}">
                <a16:creationId xmlns:a16="http://schemas.microsoft.com/office/drawing/2014/main" id="{BEDCBE6B-90A3-49C4-A270-A3F55EB126CE}"/>
              </a:ext>
            </a:extLst>
          </p:cNvPr>
          <p:cNvSpPr>
            <a:spLocks noGrp="1"/>
          </p:cNvSpPr>
          <p:nvPr>
            <p:ph type="body" sz="quarter" idx="11"/>
          </p:nvPr>
        </p:nvSpPr>
        <p:spPr>
          <a:xfrm>
            <a:off x="182564" y="1384637"/>
            <a:ext cx="9056504" cy="5322551"/>
          </a:xfrm>
        </p:spPr>
        <p:txBody>
          <a:bodyPr/>
          <a:lstStyle>
            <a:lvl1pPr>
              <a:defRPr sz="2000">
                <a:solidFill>
                  <a:schemeClr val="bg1"/>
                </a:solidFill>
              </a:defRPr>
            </a:lvl1pPr>
            <a:lvl2pPr>
              <a:defRPr sz="1800">
                <a:solidFill>
                  <a:schemeClr val="bg1"/>
                </a:solidFill>
              </a:defRPr>
            </a:lvl2pPr>
            <a:lvl3pPr>
              <a:defRPr sz="1800">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192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A0EC8701-2078-43C1-936B-D98CACE6DF9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37371" y="3826832"/>
            <a:ext cx="5135261" cy="34235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56F5972-3DE4-4593-B2A9-FEADB605B42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1548" y="1022922"/>
            <a:ext cx="7883918" cy="2402131"/>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a:extLst>
              <a:ext uri="{FF2B5EF4-FFF2-40B4-BE49-F238E27FC236}">
                <a16:creationId xmlns:a16="http://schemas.microsoft.com/office/drawing/2014/main" id="{58B0A5F7-C53F-469A-AFB3-53B3813452FA}"/>
              </a:ext>
            </a:extLst>
          </p:cNvPr>
          <p:cNvSpPr/>
          <p:nvPr userDrawn="1"/>
        </p:nvSpPr>
        <p:spPr>
          <a:xfrm>
            <a:off x="-4063447" y="-1991977"/>
            <a:ext cx="11748309" cy="12165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D69CA35-CF6D-4B20-B4A9-6436C39DB5B9}"/>
              </a:ext>
            </a:extLst>
          </p:cNvPr>
          <p:cNvSpPr/>
          <p:nvPr userDrawn="1"/>
        </p:nvSpPr>
        <p:spPr>
          <a:xfrm>
            <a:off x="-609600" y="-218649"/>
            <a:ext cx="13379116" cy="1303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A583C5A-648C-4152-BA0A-EF1D87145124}"/>
              </a:ext>
            </a:extLst>
          </p:cNvPr>
          <p:cNvSpPr/>
          <p:nvPr userDrawn="1"/>
        </p:nvSpPr>
        <p:spPr>
          <a:xfrm>
            <a:off x="-4702233" y="-1988564"/>
            <a:ext cx="11748309" cy="121659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C5AC9-C0C6-411A-85D6-75C7388B3F9E}"/>
              </a:ext>
            </a:extLst>
          </p:cNvPr>
          <p:cNvSpPr>
            <a:spLocks noGrp="1"/>
          </p:cNvSpPr>
          <p:nvPr>
            <p:ph type="ctrTitle"/>
          </p:nvPr>
        </p:nvSpPr>
        <p:spPr>
          <a:xfrm>
            <a:off x="182749" y="1868905"/>
            <a:ext cx="5807489" cy="1836819"/>
          </a:xfrm>
        </p:spPr>
        <p:txBody>
          <a:bodyPr anchor="b">
            <a:normAutofit/>
          </a:bodyPr>
          <a:lstStyle>
            <a:lvl1pPr algn="ctr">
              <a:defRPr sz="6000" b="0">
                <a:solidFill>
                  <a:schemeClr val="accent5"/>
                </a:solidFill>
              </a:defRPr>
            </a:lvl1pPr>
          </a:lstStyle>
          <a:p>
            <a:r>
              <a:rPr lang="en-US"/>
              <a:t>Click to edit Master title style</a:t>
            </a:r>
          </a:p>
        </p:txBody>
      </p:sp>
      <p:sp>
        <p:nvSpPr>
          <p:cNvPr id="3" name="Subtitle 2">
            <a:extLst>
              <a:ext uri="{FF2B5EF4-FFF2-40B4-BE49-F238E27FC236}">
                <a16:creationId xmlns:a16="http://schemas.microsoft.com/office/drawing/2014/main" id="{246DF834-B681-43D5-95DF-817A67E7C736}"/>
              </a:ext>
            </a:extLst>
          </p:cNvPr>
          <p:cNvSpPr>
            <a:spLocks noGrp="1"/>
          </p:cNvSpPr>
          <p:nvPr>
            <p:ph type="subTitle" idx="1"/>
          </p:nvPr>
        </p:nvSpPr>
        <p:spPr>
          <a:xfrm>
            <a:off x="182749" y="4094389"/>
            <a:ext cx="5807489" cy="1552433"/>
          </a:xfrm>
        </p:spPr>
        <p:txBody>
          <a:bodyPr>
            <a:normAutofit/>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descr="A picture containing text, tableware, plate, dishware&#10;&#10;Description automatically generated">
            <a:extLst>
              <a:ext uri="{FF2B5EF4-FFF2-40B4-BE49-F238E27FC236}">
                <a16:creationId xmlns:a16="http://schemas.microsoft.com/office/drawing/2014/main" id="{27603744-944F-4CF6-A291-26DB4869E1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06043" y="296169"/>
            <a:ext cx="1371600" cy="38404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86DFC05B-BB70-4CC3-9EF0-3FD1DBC7C1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88453" y="272165"/>
            <a:ext cx="1371600" cy="432055"/>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9AF2D5C3-202D-4733-B15E-2ED337A8BAD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50788" y="321079"/>
            <a:ext cx="1371600" cy="301223"/>
          </a:xfrm>
          <a:prstGeom prst="rect">
            <a:avLst/>
          </a:prstGeom>
        </p:spPr>
      </p:pic>
      <p:sp>
        <p:nvSpPr>
          <p:cNvPr id="37" name="Rectangle 36">
            <a:extLst>
              <a:ext uri="{FF2B5EF4-FFF2-40B4-BE49-F238E27FC236}">
                <a16:creationId xmlns:a16="http://schemas.microsoft.com/office/drawing/2014/main" id="{3D6EE3E1-0DB5-42C3-88BE-F60E571B1786}"/>
              </a:ext>
            </a:extLst>
          </p:cNvPr>
          <p:cNvSpPr/>
          <p:nvPr userDrawn="1"/>
        </p:nvSpPr>
        <p:spPr>
          <a:xfrm>
            <a:off x="7507705" y="3322302"/>
            <a:ext cx="13642708" cy="4877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855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Logo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5AC9-C0C6-411A-85D6-75C7388B3F9E}"/>
              </a:ext>
            </a:extLst>
          </p:cNvPr>
          <p:cNvSpPr>
            <a:spLocks noGrp="1"/>
          </p:cNvSpPr>
          <p:nvPr>
            <p:ph type="ctrTitle"/>
          </p:nvPr>
        </p:nvSpPr>
        <p:spPr>
          <a:xfrm>
            <a:off x="182749" y="1197667"/>
            <a:ext cx="11812027" cy="1115224"/>
          </a:xfrm>
        </p:spPr>
        <p:txBody>
          <a:bodyPr anchor="b">
            <a:normAutofit/>
          </a:bodyPr>
          <a:lstStyle>
            <a:lvl1pPr algn="l">
              <a:defRPr sz="4800" b="0">
                <a:solidFill>
                  <a:srgbClr val="003E6B"/>
                </a:solidFill>
              </a:defRPr>
            </a:lvl1pPr>
          </a:lstStyle>
          <a:p>
            <a:r>
              <a:rPr lang="en-US"/>
              <a:t>Click to edit Master title style</a:t>
            </a:r>
          </a:p>
        </p:txBody>
      </p:sp>
      <p:pic>
        <p:nvPicPr>
          <p:cNvPr id="13" name="Picture 12" descr="A picture containing text, tableware, plate, dishware&#10;&#10;Description automatically generated">
            <a:extLst>
              <a:ext uri="{FF2B5EF4-FFF2-40B4-BE49-F238E27FC236}">
                <a16:creationId xmlns:a16="http://schemas.microsoft.com/office/drawing/2014/main" id="{27603744-944F-4CF6-A291-26DB4869E1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707" y="296169"/>
            <a:ext cx="1371600" cy="384048"/>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86DFC05B-BB70-4CC3-9EF0-3FD1DBC7C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99697" y="272165"/>
            <a:ext cx="1371600" cy="432055"/>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9AF2D5C3-202D-4733-B15E-2ED337A8BA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0788" y="321079"/>
            <a:ext cx="1371600" cy="301223"/>
          </a:xfrm>
          <a:prstGeom prst="rect">
            <a:avLst/>
          </a:prstGeom>
        </p:spPr>
      </p:pic>
      <p:cxnSp>
        <p:nvCxnSpPr>
          <p:cNvPr id="20" name="Straight Connector 19">
            <a:extLst>
              <a:ext uri="{FF2B5EF4-FFF2-40B4-BE49-F238E27FC236}">
                <a16:creationId xmlns:a16="http://schemas.microsoft.com/office/drawing/2014/main" id="{FD3C56EB-DF9F-482E-9810-E58FF469526B}"/>
              </a:ext>
            </a:extLst>
          </p:cNvPr>
          <p:cNvCxnSpPr/>
          <p:nvPr userDrawn="1"/>
        </p:nvCxnSpPr>
        <p:spPr>
          <a:xfrm>
            <a:off x="-86060" y="914409"/>
            <a:ext cx="12403567" cy="0"/>
          </a:xfrm>
          <a:prstGeom prst="line">
            <a:avLst/>
          </a:prstGeom>
          <a:ln>
            <a:solidFill>
              <a:srgbClr val="003E6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8FFFB86-C074-46DA-A26D-F3C047E8C3F4}"/>
              </a:ext>
            </a:extLst>
          </p:cNvPr>
          <p:cNvCxnSpPr/>
          <p:nvPr userDrawn="1"/>
        </p:nvCxnSpPr>
        <p:spPr>
          <a:xfrm>
            <a:off x="8100521" y="1"/>
            <a:ext cx="0" cy="909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1E28FF0-2D39-435B-B0EF-D4177C849042}"/>
              </a:ext>
            </a:extLst>
          </p:cNvPr>
          <p:cNvCxnSpPr/>
          <p:nvPr userDrawn="1"/>
        </p:nvCxnSpPr>
        <p:spPr>
          <a:xfrm>
            <a:off x="10210805" y="0"/>
            <a:ext cx="0" cy="909021"/>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A583C5A-648C-4152-BA0A-EF1D87145124}"/>
              </a:ext>
            </a:extLst>
          </p:cNvPr>
          <p:cNvSpPr/>
          <p:nvPr userDrawn="1"/>
        </p:nvSpPr>
        <p:spPr>
          <a:xfrm>
            <a:off x="0" y="0"/>
            <a:ext cx="6095998" cy="909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1">
            <a:extLst>
              <a:ext uri="{FF2B5EF4-FFF2-40B4-BE49-F238E27FC236}">
                <a16:creationId xmlns:a16="http://schemas.microsoft.com/office/drawing/2014/main" id="{C985FFA6-3BC4-40DE-8513-23E32B50E869}"/>
              </a:ext>
            </a:extLst>
          </p:cNvPr>
          <p:cNvSpPr>
            <a:spLocks noGrp="1"/>
          </p:cNvSpPr>
          <p:nvPr>
            <p:ph type="body" sz="quarter" idx="10"/>
          </p:nvPr>
        </p:nvSpPr>
        <p:spPr>
          <a:xfrm>
            <a:off x="182749" y="151430"/>
            <a:ext cx="5807489" cy="641350"/>
          </a:xfrm>
        </p:spPr>
        <p:txBody>
          <a:bodyPr>
            <a:noAutofit/>
          </a:bodyPr>
          <a:lstStyle>
            <a:lvl1pPr marL="0" indent="0">
              <a:buNone/>
              <a:defRPr sz="1400">
                <a:solidFill>
                  <a:schemeClr val="bg1"/>
                </a:solidFill>
              </a:defRPr>
            </a:lvl1pPr>
          </a:lstStyle>
          <a:p>
            <a:pPr lvl="0"/>
            <a:r>
              <a:rPr lang="en-US"/>
              <a:t>Click to edit Master text style</a:t>
            </a:r>
          </a:p>
        </p:txBody>
      </p:sp>
      <p:sp>
        <p:nvSpPr>
          <p:cNvPr id="12" name="Text Placeholder 5">
            <a:extLst>
              <a:ext uri="{FF2B5EF4-FFF2-40B4-BE49-F238E27FC236}">
                <a16:creationId xmlns:a16="http://schemas.microsoft.com/office/drawing/2014/main" id="{9D86D0B5-A174-41D6-ACB0-AD1B80BFEA56}"/>
              </a:ext>
            </a:extLst>
          </p:cNvPr>
          <p:cNvSpPr>
            <a:spLocks noGrp="1"/>
          </p:cNvSpPr>
          <p:nvPr>
            <p:ph type="body" sz="quarter" idx="11"/>
          </p:nvPr>
        </p:nvSpPr>
        <p:spPr>
          <a:xfrm>
            <a:off x="182563" y="2474913"/>
            <a:ext cx="11812587" cy="4232275"/>
          </a:xfrm>
        </p:spPr>
        <p:txBody>
          <a:bodyPr/>
          <a:lstStyle>
            <a:lvl1pPr>
              <a:defRPr sz="20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9842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Blue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5AC9-C0C6-411A-85D6-75C7388B3F9E}"/>
              </a:ext>
            </a:extLst>
          </p:cNvPr>
          <p:cNvSpPr>
            <a:spLocks noGrp="1"/>
          </p:cNvSpPr>
          <p:nvPr>
            <p:ph type="ctrTitle"/>
          </p:nvPr>
        </p:nvSpPr>
        <p:spPr>
          <a:xfrm>
            <a:off x="182749" y="1197667"/>
            <a:ext cx="11812027" cy="1115224"/>
          </a:xfrm>
        </p:spPr>
        <p:txBody>
          <a:bodyPr anchor="b">
            <a:normAutofit/>
          </a:bodyPr>
          <a:lstStyle>
            <a:lvl1pPr algn="l">
              <a:defRPr sz="4800" b="0">
                <a:solidFill>
                  <a:srgbClr val="003E6B"/>
                </a:solidFill>
              </a:defRPr>
            </a:lvl1pPr>
          </a:lstStyle>
          <a:p>
            <a:r>
              <a:rPr lang="en-US"/>
              <a:t>Click to edit Master title style</a:t>
            </a:r>
          </a:p>
        </p:txBody>
      </p:sp>
      <p:pic>
        <p:nvPicPr>
          <p:cNvPr id="8" name="Picture 7" descr="A picture containing text, tableware, plate, dishware&#10;&#10;Description automatically generated">
            <a:extLst>
              <a:ext uri="{FF2B5EF4-FFF2-40B4-BE49-F238E27FC236}">
                <a16:creationId xmlns:a16="http://schemas.microsoft.com/office/drawing/2014/main" id="{F24244AD-F43C-4287-A700-2B78D5A092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6473" y="141431"/>
            <a:ext cx="2285998" cy="6400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E6C9D1C3-CB70-4274-B232-8368358934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08163" y="101426"/>
            <a:ext cx="2286000" cy="720091"/>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D720FD0-264D-44F8-B352-8D81FEBAD4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04780" y="210453"/>
            <a:ext cx="2286000" cy="502036"/>
          </a:xfrm>
          <a:prstGeom prst="rect">
            <a:avLst/>
          </a:prstGeom>
        </p:spPr>
      </p:pic>
      <p:cxnSp>
        <p:nvCxnSpPr>
          <p:cNvPr id="14" name="Straight Connector 13">
            <a:extLst>
              <a:ext uri="{FF2B5EF4-FFF2-40B4-BE49-F238E27FC236}">
                <a16:creationId xmlns:a16="http://schemas.microsoft.com/office/drawing/2014/main" id="{8F15704A-25A9-49BD-8778-31B821D050F7}"/>
              </a:ext>
            </a:extLst>
          </p:cNvPr>
          <p:cNvCxnSpPr/>
          <p:nvPr userDrawn="1"/>
        </p:nvCxnSpPr>
        <p:spPr>
          <a:xfrm>
            <a:off x="-86060" y="914400"/>
            <a:ext cx="12403567" cy="0"/>
          </a:xfrm>
          <a:prstGeom prst="line">
            <a:avLst/>
          </a:prstGeom>
          <a:ln>
            <a:solidFill>
              <a:srgbClr val="003E6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22C73A3-89D2-4C36-A01A-06DA56913F36}"/>
              </a:ext>
            </a:extLst>
          </p:cNvPr>
          <p:cNvCxnSpPr/>
          <p:nvPr userDrawn="1"/>
        </p:nvCxnSpPr>
        <p:spPr>
          <a:xfrm>
            <a:off x="6476116" y="-1"/>
            <a:ext cx="0" cy="909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ACD95C-11AF-45AE-8DDF-5656CB9429CE}"/>
              </a:ext>
            </a:extLst>
          </p:cNvPr>
          <p:cNvCxnSpPr/>
          <p:nvPr userDrawn="1"/>
        </p:nvCxnSpPr>
        <p:spPr>
          <a:xfrm>
            <a:off x="9339430" y="-2"/>
            <a:ext cx="0" cy="909021"/>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038478D-7EE8-4883-9C56-202343FFD1B4}"/>
              </a:ext>
            </a:extLst>
          </p:cNvPr>
          <p:cNvSpPr/>
          <p:nvPr userDrawn="1"/>
        </p:nvSpPr>
        <p:spPr>
          <a:xfrm>
            <a:off x="0" y="-3"/>
            <a:ext cx="12191999" cy="9197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a:extLst>
              <a:ext uri="{FF2B5EF4-FFF2-40B4-BE49-F238E27FC236}">
                <a16:creationId xmlns:a16="http://schemas.microsoft.com/office/drawing/2014/main" id="{2A0326D3-11DE-4862-93DC-26A9026BB72B}"/>
              </a:ext>
            </a:extLst>
          </p:cNvPr>
          <p:cNvSpPr>
            <a:spLocks noGrp="1"/>
          </p:cNvSpPr>
          <p:nvPr>
            <p:ph type="body" sz="quarter" idx="10"/>
          </p:nvPr>
        </p:nvSpPr>
        <p:spPr>
          <a:xfrm>
            <a:off x="182749" y="151428"/>
            <a:ext cx="5876947" cy="641350"/>
          </a:xfrm>
        </p:spPr>
        <p:txBody>
          <a:bodyPr>
            <a:noAutofit/>
          </a:bodyPr>
          <a:lstStyle>
            <a:lvl1pPr marL="0" indent="0">
              <a:buNone/>
              <a:defRPr sz="1400">
                <a:solidFill>
                  <a:schemeClr val="bg1"/>
                </a:solidFill>
              </a:defRPr>
            </a:lvl1pPr>
          </a:lstStyle>
          <a:p>
            <a:pPr lvl="0"/>
            <a:r>
              <a:rPr lang="en-US"/>
              <a:t>Click to edit Master text style</a:t>
            </a:r>
          </a:p>
        </p:txBody>
      </p:sp>
      <p:pic>
        <p:nvPicPr>
          <p:cNvPr id="5" name="Picture 4" descr="Text&#10;&#10;Description automatically generated">
            <a:extLst>
              <a:ext uri="{FF2B5EF4-FFF2-40B4-BE49-F238E27FC236}">
                <a16:creationId xmlns:a16="http://schemas.microsoft.com/office/drawing/2014/main" id="{476BEC59-55E8-4675-9F1B-5CB667C3AB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19425" y="264557"/>
            <a:ext cx="1371600" cy="393826"/>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4209C0A0-1370-46B4-99D9-353A7AA34FB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67177" y="310229"/>
            <a:ext cx="1371600" cy="302483"/>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180F0CF0-7A52-43D2-B97C-6365C504ECB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360915" y="253547"/>
            <a:ext cx="1371600" cy="432054"/>
          </a:xfrm>
          <a:prstGeom prst="rect">
            <a:avLst/>
          </a:prstGeom>
        </p:spPr>
      </p:pic>
      <p:cxnSp>
        <p:nvCxnSpPr>
          <p:cNvPr id="19" name="Straight Connector 18">
            <a:extLst>
              <a:ext uri="{FF2B5EF4-FFF2-40B4-BE49-F238E27FC236}">
                <a16:creationId xmlns:a16="http://schemas.microsoft.com/office/drawing/2014/main" id="{C375EAE5-A9E5-485F-A525-F1AF25F1C458}"/>
              </a:ext>
            </a:extLst>
          </p:cNvPr>
          <p:cNvCxnSpPr/>
          <p:nvPr userDrawn="1"/>
        </p:nvCxnSpPr>
        <p:spPr>
          <a:xfrm>
            <a:off x="8100521" y="1"/>
            <a:ext cx="0" cy="909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115D98D-E5EA-450E-855B-9764AF797E65}"/>
              </a:ext>
            </a:extLst>
          </p:cNvPr>
          <p:cNvCxnSpPr/>
          <p:nvPr userDrawn="1"/>
        </p:nvCxnSpPr>
        <p:spPr>
          <a:xfrm>
            <a:off x="10210805" y="0"/>
            <a:ext cx="0" cy="909021"/>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DA1DC137-31CD-4E3E-AB15-056D466CE956}"/>
              </a:ext>
            </a:extLst>
          </p:cNvPr>
          <p:cNvSpPr>
            <a:spLocks noGrp="1"/>
          </p:cNvSpPr>
          <p:nvPr>
            <p:ph type="body" sz="quarter" idx="11"/>
          </p:nvPr>
        </p:nvSpPr>
        <p:spPr>
          <a:xfrm>
            <a:off x="182563" y="2474913"/>
            <a:ext cx="11812587" cy="4232275"/>
          </a:xfrm>
        </p:spPr>
        <p:txBody>
          <a:bodyPr/>
          <a:lstStyle>
            <a:lvl1pPr>
              <a:defRPr sz="20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515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Logo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C5AC9-C0C6-411A-85D6-75C7388B3F9E}"/>
              </a:ext>
            </a:extLst>
          </p:cNvPr>
          <p:cNvSpPr>
            <a:spLocks noGrp="1"/>
          </p:cNvSpPr>
          <p:nvPr>
            <p:ph type="ctrTitle"/>
          </p:nvPr>
        </p:nvSpPr>
        <p:spPr>
          <a:xfrm>
            <a:off x="182747" y="196531"/>
            <a:ext cx="11801269" cy="943780"/>
          </a:xfrm>
        </p:spPr>
        <p:txBody>
          <a:bodyPr anchor="b">
            <a:normAutofit/>
          </a:bodyPr>
          <a:lstStyle>
            <a:lvl1pPr algn="l">
              <a:defRPr sz="4800" b="0">
                <a:solidFill>
                  <a:srgbClr val="003E6B"/>
                </a:solidFill>
              </a:defRPr>
            </a:lvl1pPr>
          </a:lstStyle>
          <a:p>
            <a:r>
              <a:rPr lang="en-US"/>
              <a:t>Click to edit Master title style</a:t>
            </a:r>
          </a:p>
        </p:txBody>
      </p:sp>
      <p:pic>
        <p:nvPicPr>
          <p:cNvPr id="8" name="Picture 7" descr="A picture containing text, tableware, plate, dishware&#10;&#10;Description automatically generated">
            <a:extLst>
              <a:ext uri="{FF2B5EF4-FFF2-40B4-BE49-F238E27FC236}">
                <a16:creationId xmlns:a16="http://schemas.microsoft.com/office/drawing/2014/main" id="{F24244AD-F43C-4287-A700-2B78D5A092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82104" y="6169843"/>
            <a:ext cx="1371600" cy="38404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E6C9D1C3-CB70-4274-B232-8368358934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8483" y="6145839"/>
            <a:ext cx="1371600" cy="432055"/>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D720FD0-264D-44F8-B352-8D81FEBAD4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0787" y="6194753"/>
            <a:ext cx="1371600" cy="301223"/>
          </a:xfrm>
          <a:prstGeom prst="rect">
            <a:avLst/>
          </a:prstGeom>
        </p:spPr>
      </p:pic>
      <p:cxnSp>
        <p:nvCxnSpPr>
          <p:cNvPr id="14" name="Straight Connector 13">
            <a:extLst>
              <a:ext uri="{FF2B5EF4-FFF2-40B4-BE49-F238E27FC236}">
                <a16:creationId xmlns:a16="http://schemas.microsoft.com/office/drawing/2014/main" id="{8F15704A-25A9-49BD-8778-31B821D050F7}"/>
              </a:ext>
            </a:extLst>
          </p:cNvPr>
          <p:cNvCxnSpPr/>
          <p:nvPr userDrawn="1"/>
        </p:nvCxnSpPr>
        <p:spPr>
          <a:xfrm>
            <a:off x="-86061" y="6820354"/>
            <a:ext cx="12403567" cy="0"/>
          </a:xfrm>
          <a:prstGeom prst="line">
            <a:avLst/>
          </a:prstGeom>
          <a:ln w="76200">
            <a:solidFill>
              <a:srgbClr val="003E6B"/>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E745B286-544C-40BE-A939-A264E68088DD}"/>
              </a:ext>
            </a:extLst>
          </p:cNvPr>
          <p:cNvSpPr>
            <a:spLocks noGrp="1"/>
          </p:cNvSpPr>
          <p:nvPr>
            <p:ph type="body" sz="quarter" idx="11"/>
          </p:nvPr>
        </p:nvSpPr>
        <p:spPr>
          <a:xfrm>
            <a:off x="182747" y="1312862"/>
            <a:ext cx="11812587" cy="4590515"/>
          </a:xfrm>
        </p:spPr>
        <p:txBody>
          <a:bodyPr/>
          <a:lstStyle>
            <a:lvl1pPr>
              <a:defRPr sz="2000"/>
            </a:lvl1pPr>
            <a:lvl2pPr>
              <a:defRPr sz="18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905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8ACFD4-2CF1-4A2A-B7BE-753CAD407A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C65BA3-B92C-4D9F-8556-B870CF3B91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8CFCE-F849-4D69-B8C9-7318146D01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57C62-A6DB-41C3-97FF-17D5CCE29515}" type="datetimeFigureOut">
              <a:rPr lang="en-US" smtClean="0"/>
              <a:t>1/11/2023</a:t>
            </a:fld>
            <a:endParaRPr lang="en-US"/>
          </a:p>
        </p:txBody>
      </p:sp>
      <p:sp>
        <p:nvSpPr>
          <p:cNvPr id="5" name="Footer Placeholder 4">
            <a:extLst>
              <a:ext uri="{FF2B5EF4-FFF2-40B4-BE49-F238E27FC236}">
                <a16:creationId xmlns:a16="http://schemas.microsoft.com/office/drawing/2014/main" id="{C34BCA40-BBEF-45EC-9DE7-4D31D25CF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56748F-255C-4E91-8EE4-959D2C63C7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18539-49B4-4FF3-A627-75418A64621E}" type="slidenum">
              <a:rPr lang="en-US" smtClean="0"/>
              <a:t>‹#›</a:t>
            </a:fld>
            <a:endParaRPr lang="en-US"/>
          </a:p>
        </p:txBody>
      </p:sp>
    </p:spTree>
    <p:extLst>
      <p:ext uri="{BB962C8B-B14F-4D97-AF65-F5344CB8AC3E}">
        <p14:creationId xmlns:p14="http://schemas.microsoft.com/office/powerpoint/2010/main" val="419067319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50" r:id="rId6"/>
    <p:sldLayoutId id="2147483652" r:id="rId7"/>
    <p:sldLayoutId id="2147483651" r:id="rId8"/>
    <p:sldLayoutId id="2147483649" r:id="rId9"/>
    <p:sldLayoutId id="2147483653" r:id="rId10"/>
    <p:sldLayoutId id="2147483654" r:id="rId11"/>
    <p:sldLayoutId id="2147483656" r:id="rId12"/>
    <p:sldLayoutId id="21474836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www.portolavalley.net/home/showpublisheddocument/16704/638019395790830000"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https://d3n9y02raazwpg.cloudfront.net/halfmoonbay/538dea03-3a1b-11e9-b021-0050569183fa-02448782-66bb-4695-b3a9-4fa234bb3c6b-1644876579.pdf" TargetMode="External"/><Relationship Id="rId5" Type="http://schemas.openxmlformats.org/officeDocument/2006/relationships/hyperlink" Target="https://www.brisbaneca.org/bbep/page/beyond-benchmarking" TargetMode="External"/><Relationship Id="rId4" Type="http://schemas.openxmlformats.org/officeDocument/2006/relationships/hyperlink" Target="https://www.energy.gov/eere/slsc/maps/lead-too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hapeyourcity.ca/home-heating-cooling/news_feed/proposed-regulation"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hyperlink" Target="https://www.urbangreencouncil.org/sites/default/files/2020.07.09_urban_green_building_emissions_law_summary_revised_11.17.2020.pdf" TargetMode="External"/><Relationship Id="rId5" Type="http://schemas.openxmlformats.org/officeDocument/2006/relationships/hyperlink" Target="https://www.energy.gov/eere/slsc/maps/lead-tool" TargetMode="External"/><Relationship Id="rId4" Type="http://schemas.openxmlformats.org/officeDocument/2006/relationships/hyperlink" Target="http://seattle.legistar.com/View.ashx?M=F&amp;ID=9085266&amp;GUID=545EA5F5-8C47-4A56-80FF-7846BA07EFC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ityofpaloalto.org/City-Hall/Sustainability/Green-Building-Code-Requirement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www.energy.gov/eere/slsc/maps/lead-too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hyperlink" Target="https://www.baaqmd.gov/rules-and-compliance/rules/reg-9-rule-6-nitrogen-oxides-emissions-from-natural-gasfired-water-heaters?rule_version=2021%20Amendment" TargetMode="External"/><Relationship Id="rId3" Type="http://schemas.openxmlformats.org/officeDocument/2006/relationships/diagramLayout" Target="../diagrams/layout1.xml"/><Relationship Id="rId7" Type="http://schemas.openxmlformats.org/officeDocument/2006/relationships/hyperlink" Target="https://ww2.arb.ca.gov/ma092222"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hyperlink" Target="https://www.nrdc.org/sites/default/files/tenant-impact-recommendations-los-angeles-summary-20211208.pdf" TargetMode="External"/><Relationship Id="rId3" Type="http://schemas.openxmlformats.org/officeDocument/2006/relationships/hyperlink" Target="https://bayareareachcodes.org/wp-content/uploads/2021/06/Policy-and-Financing-Literature-Review-for-Existing-Building-Electrification_20210612.pdf" TargetMode="External"/><Relationship Id="rId7" Type="http://schemas.openxmlformats.org/officeDocument/2006/relationships/hyperlink" Target="http://thealliancetc.org/our-work/equitable-development-scorecard/" TargetMode="External"/><Relationship Id="rId2" Type="http://schemas.openxmlformats.org/officeDocument/2006/relationships/hyperlink" Target="https://www.blocpower.io/press-release/ithaca-ny-selects-blocpower-to-green-entire-city-first-large-scale-city-electrification-initiative-in-the-u-s" TargetMode="External"/><Relationship Id="rId1" Type="http://schemas.openxmlformats.org/officeDocument/2006/relationships/slideLayout" Target="../slideLayouts/slideLayout7.xml"/><Relationship Id="rId6" Type="http://schemas.openxmlformats.org/officeDocument/2006/relationships/hyperlink" Target="https://greenlining.org/publications/reports/2019/equitable-building-electrification-a-framework-for-powering-resilient-communities/" TargetMode="External"/><Relationship Id="rId5" Type="http://schemas.openxmlformats.org/officeDocument/2006/relationships/hyperlink" Target="https://berkeleyca.gov/sites/default/files/2022-01/Berkeley-Existing-Buildings-Electrification-Strategy.pdf" TargetMode="External"/><Relationship Id="rId4" Type="http://schemas.openxmlformats.org/officeDocument/2006/relationships/image" Target="../media/image24.jpeg"/><Relationship Id="rId9" Type="http://schemas.openxmlformats.org/officeDocument/2006/relationships/hyperlink" Target="https://www.usdn.org/projects/zero-cities-project.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imt.org/resources/model-ordinance-for-building-performance-standards/" TargetMode="External"/><Relationship Id="rId2" Type="http://schemas.openxmlformats.org/officeDocument/2006/relationships/hyperlink" Target="https://www.chulavistaca.gov/home/showpublisheddocument/22730/637571124879800000"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smgov.net/Departments/OSE/Categories/Water/Water_Neutrality.aspx"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www.imt.org/resources/model-ordinance-for-building-performance-standards/" TargetMode="External"/><Relationship Id="rId3" Type="http://schemas.openxmlformats.org/officeDocument/2006/relationships/hyperlink" Target="https://www.bayren.org/how-adopt-reach-code/addressing-existing-buildings" TargetMode="External"/><Relationship Id="rId7" Type="http://schemas.openxmlformats.org/officeDocument/2006/relationships/hyperlink" Target="https://bayareareachcodes.org/wp-content/uploads/2022/09/Existing-Building-All-Electric-Municipal-Ordinance.docx"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s://www.whitehouse.gov/briefing-room/statements-releases/2022/01/21/fact-sheet-biden-harris-administration-launches-coalition-of-states-and-local-governments-to-strengthen-building-performance-standards/" TargetMode="External"/><Relationship Id="rId4" Type="http://schemas.openxmlformats.org/officeDocument/2006/relationships/hyperlink" Target="https://bayareareachcodes.org/wp-content/uploads/2021/06/Policy-and-Financing-Literature-Review-for-Existing-Building-Electrification_20210612.pdf" TargetMode="External"/><Relationship Id="rId9" Type="http://schemas.openxmlformats.org/officeDocument/2006/relationships/hyperlink" Target="https://nam10.safelinks.protection.outlook.com/?url=https%3A%2F%2Flocalenergycodes.com%2Fdownload%2F895%2Ffile_path%2FfieldList%2FModel%2520Ord%2520%2520-%2520SF%2520Renovations.docx&amp;data=04%7C01%7CFFarahmand%40trccompanies.com%7Cbf90957b79eb406285a808d9e1f04617%7C543eaf7b7e0d4076a34d1fc8cc20e5bb%7C0%7C1%7C637789244368771379%7CUnknown%7CTWFpbGZsb3d8eyJWIjoiMC4wLjAwMDAiLCJQIjoiV2luMzIiLCJBTiI6Ik1haWwiLCJXVCI6Mn0%3D%7C2000&amp;sdata=xTauE4b1o3GWmyImVbiPXhpYizAZ8rMOeAwXkSqA7co%3D&amp;reserved=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hyperlink" Target="https://www.cityofdavis.org/city-hall/community-development-and-sustainability/building/resale-progra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berkeleyca.gov/construction-development/green-building/building-emissions-saving-ordinance-beso"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energy.gov/eere/slsc/maps/lead-tool" TargetMode="External"/><Relationship Id="rId2" Type="http://schemas.openxmlformats.org/officeDocument/2006/relationships/hyperlink" Target="https://law.cityofsanmateo.org/us/ca/cities/san-mateo/ordinances/2022/13#16"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energy.gov/eere/slsc/maps/lead-tool" TargetMode="External"/><Relationship Id="rId2" Type="http://schemas.openxmlformats.org/officeDocument/2006/relationships/hyperlink" Target="https://piedmont.ca.gov/services___departments/planning___building/about_building_/reach_code_information"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chulavistaca.gov/departments/clean/retrofi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www.energy.gov/eere/slsc/maps/lead-tool" TargetMode="External"/><Relationship Id="rId4" Type="http://schemas.openxmlformats.org/officeDocument/2006/relationships/hyperlink" Target="https://www.chulavistaca.gov/home/showdocument?id=22732&amp;t=63757113915575812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energy.gov/eere/slsc/maps/lead-tool" TargetMode="External"/><Relationship Id="rId2" Type="http://schemas.openxmlformats.org/officeDocument/2006/relationships/hyperlink" Target="https://www.denvergov.org/Government/Agencies-Departments-Offices/Agencies-Departments-Offices-Directory/Climate-Action-Sustainability-Resiliency/High-Performance-Buildings-and-Homes/Energize-Denver-Hub/Buildings-25000-sq-ft-or-Larger/Electrification-Program" TargetMode="External"/><Relationship Id="rId1" Type="http://schemas.openxmlformats.org/officeDocument/2006/relationships/slideLayout" Target="../slideLayouts/slideLayout8.xml"/><Relationship Id="rId4" Type="http://schemas.openxmlformats.org/officeDocument/2006/relationships/hyperlink" Target="https://www.denvergov.org/Government/Agencies-Departments-Offices/Agencies-Departments-Offices-Directory/Climate-Action-Sustainability-Resiliency/Programs-Services/Home-Energy#section-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F322-2FF8-4479-8B26-0A319E94EF58}"/>
              </a:ext>
            </a:extLst>
          </p:cNvPr>
          <p:cNvSpPr>
            <a:spLocks noGrp="1"/>
          </p:cNvSpPr>
          <p:nvPr>
            <p:ph type="ctrTitle"/>
          </p:nvPr>
        </p:nvSpPr>
        <p:spPr>
          <a:xfrm>
            <a:off x="157696" y="1785534"/>
            <a:ext cx="8003078" cy="4008124"/>
          </a:xfrm>
        </p:spPr>
        <p:txBody>
          <a:bodyPr>
            <a:normAutofit fontScale="90000"/>
          </a:bodyPr>
          <a:lstStyle/>
          <a:p>
            <a:r>
              <a:rPr lang="en-US" dirty="0"/>
              <a:t>Existing Building Electrification </a:t>
            </a:r>
            <a:br>
              <a:rPr lang="en-US" dirty="0"/>
            </a:br>
            <a:br>
              <a:rPr lang="en-US" dirty="0"/>
            </a:br>
            <a:r>
              <a:rPr lang="en-US" dirty="0"/>
              <a:t>Suggested Framework and</a:t>
            </a:r>
            <a:br>
              <a:rPr lang="en-US" dirty="0">
                <a:ea typeface="Source Sans Pro"/>
              </a:rPr>
            </a:br>
            <a:r>
              <a:rPr lang="en-US" dirty="0"/>
              <a:t>Policy Examples</a:t>
            </a:r>
            <a:br>
              <a:rPr lang="en-US" dirty="0">
                <a:ea typeface="Source Sans Pro"/>
              </a:rPr>
            </a:br>
            <a:br>
              <a:rPr lang="en-US" dirty="0">
                <a:ea typeface="Source Sans Pro"/>
              </a:rPr>
            </a:br>
            <a:br>
              <a:rPr lang="en-US" dirty="0">
                <a:ea typeface="Source Sans Pro"/>
              </a:rPr>
            </a:br>
            <a:r>
              <a:rPr lang="en-US" sz="3100" i="1" dirty="0">
                <a:ea typeface="Source Sans Pro"/>
              </a:rPr>
              <a:t>January 2023 Draft</a:t>
            </a:r>
            <a:endParaRPr lang="en-US" sz="3100" dirty="0">
              <a:ea typeface="Source Sans Pro"/>
            </a:endParaRPr>
          </a:p>
        </p:txBody>
      </p:sp>
    </p:spTree>
    <p:extLst>
      <p:ext uri="{BB962C8B-B14F-4D97-AF65-F5344CB8AC3E}">
        <p14:creationId xmlns:p14="http://schemas.microsoft.com/office/powerpoint/2010/main" val="2550510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8F13B1-6B90-41EF-A4CF-6D390CDA31B9}"/>
              </a:ext>
            </a:extLst>
          </p:cNvPr>
          <p:cNvSpPr>
            <a:spLocks noGrp="1"/>
          </p:cNvSpPr>
          <p:nvPr>
            <p:ph type="body" sz="quarter" idx="10"/>
          </p:nvPr>
        </p:nvSpPr>
        <p:spPr>
          <a:xfrm>
            <a:off x="219053" y="92553"/>
            <a:ext cx="5876947" cy="812221"/>
          </a:xfrm>
        </p:spPr>
        <p:txBody>
          <a:bodyPr/>
          <a:lstStyle/>
          <a:p>
            <a:endParaRPr lang="en-US" sz="2800" dirty="0"/>
          </a:p>
        </p:txBody>
      </p:sp>
      <p:sp>
        <p:nvSpPr>
          <p:cNvPr id="5" name="TextBox 4">
            <a:extLst>
              <a:ext uri="{FF2B5EF4-FFF2-40B4-BE49-F238E27FC236}">
                <a16:creationId xmlns:a16="http://schemas.microsoft.com/office/drawing/2014/main" id="{732825D6-B96D-49D0-829E-8AE09194792D}"/>
              </a:ext>
            </a:extLst>
          </p:cNvPr>
          <p:cNvSpPr txBox="1"/>
          <p:nvPr/>
        </p:nvSpPr>
        <p:spPr>
          <a:xfrm>
            <a:off x="219053" y="1838344"/>
            <a:ext cx="3618851" cy="2554545"/>
          </a:xfrm>
          <a:prstGeom prst="rect">
            <a:avLst/>
          </a:prstGeom>
          <a:noFill/>
        </p:spPr>
        <p:txBody>
          <a:bodyPr wrap="square" lIns="91440" tIns="45720" rIns="91440" bIns="45720" rtlCol="0" anchor="t">
            <a:spAutoFit/>
          </a:bodyPr>
          <a:lstStyle/>
          <a:p>
            <a:r>
              <a:rPr lang="en-US" sz="1600" dirty="0">
                <a:solidFill>
                  <a:schemeClr val="accent5"/>
                </a:solidFill>
              </a:rPr>
              <a:t>Population </a:t>
            </a:r>
          </a:p>
          <a:p>
            <a:r>
              <a:rPr lang="en-US" sz="1600" dirty="0"/>
              <a:t>4,300</a:t>
            </a:r>
            <a:endParaRPr lang="en-US" sz="1600" dirty="0">
              <a:cs typeface="Arial"/>
            </a:endParaRPr>
          </a:p>
          <a:p>
            <a:endParaRPr lang="en-US" sz="1600" dirty="0">
              <a:solidFill>
                <a:schemeClr val="accent5"/>
              </a:solidFill>
            </a:endParaRPr>
          </a:p>
          <a:p>
            <a:r>
              <a:rPr lang="en-US" sz="1600" dirty="0">
                <a:solidFill>
                  <a:schemeClr val="accent5"/>
                </a:solidFill>
              </a:rPr>
              <a:t>Building Stock</a:t>
            </a:r>
          </a:p>
          <a:p>
            <a:r>
              <a:rPr lang="en-US" sz="1600" dirty="0"/>
              <a:t>Mostly detached single-family</a:t>
            </a:r>
          </a:p>
          <a:p>
            <a:endParaRPr lang="en-US" sz="1600" dirty="0">
              <a:solidFill>
                <a:schemeClr val="accent5"/>
              </a:solidFill>
            </a:endParaRPr>
          </a:p>
          <a:p>
            <a:r>
              <a:rPr lang="en-US" sz="1600" dirty="0">
                <a:solidFill>
                  <a:schemeClr val="accent5"/>
                </a:solidFill>
              </a:rPr>
              <a:t>Energy Burden </a:t>
            </a:r>
          </a:p>
          <a:p>
            <a:r>
              <a:rPr lang="en-US" sz="1600" dirty="0">
                <a:solidFill>
                  <a:schemeClr val="accent6"/>
                </a:solidFill>
              </a:rPr>
              <a:t>~5%</a:t>
            </a:r>
            <a:r>
              <a:rPr lang="en-US" sz="1600" dirty="0">
                <a:solidFill>
                  <a:srgbClr val="FF0000"/>
                </a:solidFill>
              </a:rPr>
              <a:t> </a:t>
            </a:r>
            <a:r>
              <a:rPr lang="en-US" sz="1600" dirty="0"/>
              <a:t>of housing units contain occupants that spend &gt;6% of income on energy bills, mostly home-owners</a:t>
            </a:r>
          </a:p>
        </p:txBody>
      </p:sp>
      <p:sp>
        <p:nvSpPr>
          <p:cNvPr id="9" name="TextBox 8">
            <a:extLst>
              <a:ext uri="{FF2B5EF4-FFF2-40B4-BE49-F238E27FC236}">
                <a16:creationId xmlns:a16="http://schemas.microsoft.com/office/drawing/2014/main" id="{099F2F3A-B178-450B-A02E-383037B7A806}"/>
              </a:ext>
            </a:extLst>
          </p:cNvPr>
          <p:cNvSpPr txBox="1"/>
          <p:nvPr/>
        </p:nvSpPr>
        <p:spPr>
          <a:xfrm>
            <a:off x="292205" y="1165524"/>
            <a:ext cx="3169036" cy="461665"/>
          </a:xfrm>
          <a:prstGeom prst="rect">
            <a:avLst/>
          </a:prstGeom>
          <a:noFill/>
        </p:spPr>
        <p:txBody>
          <a:bodyPr wrap="square" rtlCol="0">
            <a:spAutoFit/>
          </a:bodyPr>
          <a:lstStyle/>
          <a:p>
            <a:pPr algn="ctr"/>
            <a:r>
              <a:rPr lang="en-US" sz="2400" b="1" dirty="0">
                <a:solidFill>
                  <a:schemeClr val="accent1"/>
                </a:solidFill>
              </a:rPr>
              <a:t>Portola Valley</a:t>
            </a:r>
          </a:p>
        </p:txBody>
      </p:sp>
      <p:sp>
        <p:nvSpPr>
          <p:cNvPr id="7" name="TextBox 6">
            <a:extLst>
              <a:ext uri="{FF2B5EF4-FFF2-40B4-BE49-F238E27FC236}">
                <a16:creationId xmlns:a16="http://schemas.microsoft.com/office/drawing/2014/main" id="{9A9CEBF9-67C8-493B-BC86-1EEFACD073F5}"/>
              </a:ext>
            </a:extLst>
          </p:cNvPr>
          <p:cNvSpPr txBox="1"/>
          <p:nvPr/>
        </p:nvSpPr>
        <p:spPr>
          <a:xfrm>
            <a:off x="4396101" y="1838343"/>
            <a:ext cx="3618851" cy="2800767"/>
          </a:xfrm>
          <a:prstGeom prst="rect">
            <a:avLst/>
          </a:prstGeom>
          <a:noFill/>
        </p:spPr>
        <p:txBody>
          <a:bodyPr wrap="square" lIns="91440" tIns="45720" rIns="91440" bIns="45720" rtlCol="0" anchor="t">
            <a:spAutoFit/>
          </a:bodyPr>
          <a:lstStyle/>
          <a:p>
            <a:r>
              <a:rPr lang="en-US" sz="1600" dirty="0">
                <a:solidFill>
                  <a:schemeClr val="accent5"/>
                </a:solidFill>
              </a:rPr>
              <a:t>Population </a:t>
            </a:r>
          </a:p>
          <a:p>
            <a:r>
              <a:rPr lang="en-US" sz="1600" dirty="0"/>
              <a:t>4,700</a:t>
            </a:r>
          </a:p>
          <a:p>
            <a:endParaRPr lang="en-US" sz="1600" dirty="0">
              <a:solidFill>
                <a:schemeClr val="accent5"/>
              </a:solidFill>
            </a:endParaRPr>
          </a:p>
          <a:p>
            <a:r>
              <a:rPr lang="en-US" sz="1600" dirty="0">
                <a:solidFill>
                  <a:schemeClr val="accent5"/>
                </a:solidFill>
              </a:rPr>
              <a:t>Building Stock</a:t>
            </a:r>
          </a:p>
          <a:p>
            <a:r>
              <a:rPr lang="en-US" sz="1600" dirty="0"/>
              <a:t>Detached single-family, low-rise commercial</a:t>
            </a:r>
          </a:p>
          <a:p>
            <a:endParaRPr lang="en-US" sz="1600" dirty="0">
              <a:solidFill>
                <a:schemeClr val="accent5"/>
              </a:solidFill>
            </a:endParaRPr>
          </a:p>
          <a:p>
            <a:r>
              <a:rPr lang="en-US" sz="1600" dirty="0">
                <a:solidFill>
                  <a:schemeClr val="accent5"/>
                </a:solidFill>
              </a:rPr>
              <a:t>Energy Burden </a:t>
            </a:r>
          </a:p>
          <a:p>
            <a:r>
              <a:rPr lang="en-US" sz="1600" dirty="0">
                <a:solidFill>
                  <a:schemeClr val="accent2"/>
                </a:solidFill>
              </a:rPr>
              <a:t>~7% </a:t>
            </a:r>
            <a:r>
              <a:rPr lang="en-US" sz="1600" dirty="0"/>
              <a:t>of housing units contain occupants that spend &gt;6% of income on energy bills, mostly home-owners</a:t>
            </a:r>
          </a:p>
        </p:txBody>
      </p:sp>
      <p:sp>
        <p:nvSpPr>
          <p:cNvPr id="8" name="TextBox 7">
            <a:extLst>
              <a:ext uri="{FF2B5EF4-FFF2-40B4-BE49-F238E27FC236}">
                <a16:creationId xmlns:a16="http://schemas.microsoft.com/office/drawing/2014/main" id="{2583D626-ED6D-4E81-BD83-A68147E5C704}"/>
              </a:ext>
            </a:extLst>
          </p:cNvPr>
          <p:cNvSpPr txBox="1"/>
          <p:nvPr/>
        </p:nvSpPr>
        <p:spPr>
          <a:xfrm>
            <a:off x="4511482" y="1165524"/>
            <a:ext cx="3169036" cy="461665"/>
          </a:xfrm>
          <a:prstGeom prst="rect">
            <a:avLst/>
          </a:prstGeom>
          <a:noFill/>
        </p:spPr>
        <p:txBody>
          <a:bodyPr wrap="square" rtlCol="0">
            <a:spAutoFit/>
          </a:bodyPr>
          <a:lstStyle/>
          <a:p>
            <a:pPr algn="ctr"/>
            <a:r>
              <a:rPr lang="en-US" sz="2400" b="1" dirty="0">
                <a:solidFill>
                  <a:schemeClr val="accent1"/>
                </a:solidFill>
              </a:rPr>
              <a:t>Brisbane</a:t>
            </a:r>
          </a:p>
        </p:txBody>
      </p:sp>
      <p:sp>
        <p:nvSpPr>
          <p:cNvPr id="14" name="TextBox 13">
            <a:extLst>
              <a:ext uri="{FF2B5EF4-FFF2-40B4-BE49-F238E27FC236}">
                <a16:creationId xmlns:a16="http://schemas.microsoft.com/office/drawing/2014/main" id="{F5A3642C-22FF-4DC9-B738-1C593D267290}"/>
              </a:ext>
            </a:extLst>
          </p:cNvPr>
          <p:cNvSpPr txBox="1"/>
          <p:nvPr/>
        </p:nvSpPr>
        <p:spPr>
          <a:xfrm>
            <a:off x="292205" y="5143936"/>
            <a:ext cx="3242188" cy="1328023"/>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anchor="t">
            <a:spAutoFit/>
          </a:bodyPr>
          <a:lstStyle/>
          <a:p>
            <a:r>
              <a:rPr lang="en-US" dirty="0">
                <a:solidFill>
                  <a:schemeClr val="tx1"/>
                </a:solidFill>
              </a:rPr>
              <a:t>Time of Permit – Residential heat pump air-conditioning, electric-readiness for water heater, range, clothes dryer.</a:t>
            </a:r>
            <a:endParaRPr lang="en-US" dirty="0">
              <a:solidFill>
                <a:schemeClr val="tx1"/>
              </a:solidFill>
              <a:cs typeface="Arial"/>
            </a:endParaRPr>
          </a:p>
        </p:txBody>
      </p:sp>
      <p:sp>
        <p:nvSpPr>
          <p:cNvPr id="16" name="TextBox 15">
            <a:extLst>
              <a:ext uri="{FF2B5EF4-FFF2-40B4-BE49-F238E27FC236}">
                <a16:creationId xmlns:a16="http://schemas.microsoft.com/office/drawing/2014/main" id="{37F8FDBC-914B-4C2C-8743-47C1D193219E}"/>
              </a:ext>
            </a:extLst>
          </p:cNvPr>
          <p:cNvSpPr txBox="1"/>
          <p:nvPr/>
        </p:nvSpPr>
        <p:spPr>
          <a:xfrm>
            <a:off x="4530984" y="5130183"/>
            <a:ext cx="3483968" cy="1328023"/>
          </a:xfrm>
          <a:prstGeom prst="roundRect">
            <a:avLst/>
          </a:prstGeom>
          <a:solidFill>
            <a:schemeClr val="accent1">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a:solidFill>
                  <a:schemeClr val="tx1"/>
                </a:solidFill>
              </a:rPr>
              <a:t>Building Performance Standards for buildings &gt;10,000 ft</a:t>
            </a:r>
            <a:r>
              <a:rPr lang="en-US" baseline="30000" dirty="0">
                <a:solidFill>
                  <a:schemeClr val="tx1"/>
                </a:solidFill>
              </a:rPr>
              <a:t>2</a:t>
            </a:r>
            <a:r>
              <a:rPr lang="en-US" dirty="0">
                <a:solidFill>
                  <a:schemeClr val="tx1"/>
                </a:solidFill>
              </a:rPr>
              <a:t>. Cycle begins mid-2023. Currently benchmarking.</a:t>
            </a:r>
            <a:endParaRPr lang="en-US" baseline="30000" dirty="0">
              <a:solidFill>
                <a:schemeClr val="tx1"/>
              </a:solidFill>
            </a:endParaRPr>
          </a:p>
        </p:txBody>
      </p:sp>
      <p:sp>
        <p:nvSpPr>
          <p:cNvPr id="20" name="TextBox 19">
            <a:extLst>
              <a:ext uri="{FF2B5EF4-FFF2-40B4-BE49-F238E27FC236}">
                <a16:creationId xmlns:a16="http://schemas.microsoft.com/office/drawing/2014/main" id="{1A22F532-5026-4100-8163-4CBA0BABB390}"/>
              </a:ext>
            </a:extLst>
          </p:cNvPr>
          <p:cNvSpPr txBox="1"/>
          <p:nvPr/>
        </p:nvSpPr>
        <p:spPr>
          <a:xfrm>
            <a:off x="689021" y="6457670"/>
            <a:ext cx="2772220" cy="307777"/>
          </a:xfrm>
          <a:prstGeom prst="rect">
            <a:avLst/>
          </a:prstGeom>
          <a:noFill/>
        </p:spPr>
        <p:txBody>
          <a:bodyPr wrap="square" lIns="91440" tIns="45720" rIns="91440" bIns="45720" rtlCol="0" anchor="t">
            <a:spAutoFit/>
          </a:bodyPr>
          <a:lstStyle/>
          <a:p>
            <a:r>
              <a:rPr lang="en-US" sz="1400" dirty="0"/>
              <a:t>Source: </a:t>
            </a:r>
            <a:r>
              <a:rPr lang="en-US" sz="1400" dirty="0">
                <a:hlinkClick r:id="rId3"/>
              </a:rPr>
              <a:t>Portola Valley</a:t>
            </a:r>
            <a:r>
              <a:rPr lang="en-US" sz="1400" dirty="0"/>
              <a:t>, </a:t>
            </a:r>
            <a:r>
              <a:rPr lang="en-US" sz="1400" dirty="0">
                <a:hlinkClick r:id="rId4"/>
              </a:rPr>
              <a:t>LEAD</a:t>
            </a:r>
            <a:endParaRPr lang="en-US" sz="1400" dirty="0"/>
          </a:p>
        </p:txBody>
      </p:sp>
      <p:sp>
        <p:nvSpPr>
          <p:cNvPr id="21" name="TextBox 20">
            <a:extLst>
              <a:ext uri="{FF2B5EF4-FFF2-40B4-BE49-F238E27FC236}">
                <a16:creationId xmlns:a16="http://schemas.microsoft.com/office/drawing/2014/main" id="{97303F59-CF54-4010-A201-0178229F7B75}"/>
              </a:ext>
            </a:extLst>
          </p:cNvPr>
          <p:cNvSpPr txBox="1"/>
          <p:nvPr/>
        </p:nvSpPr>
        <p:spPr>
          <a:xfrm>
            <a:off x="4948140" y="6457670"/>
            <a:ext cx="2514772" cy="307777"/>
          </a:xfrm>
          <a:prstGeom prst="rect">
            <a:avLst/>
          </a:prstGeom>
          <a:noFill/>
        </p:spPr>
        <p:txBody>
          <a:bodyPr wrap="square" rtlCol="0">
            <a:spAutoFit/>
          </a:bodyPr>
          <a:lstStyle/>
          <a:p>
            <a:r>
              <a:rPr lang="en-US" sz="1400" dirty="0"/>
              <a:t>Source: </a:t>
            </a:r>
            <a:r>
              <a:rPr lang="en-US" sz="1400" dirty="0">
                <a:hlinkClick r:id="rId5"/>
              </a:rPr>
              <a:t>Brisbane</a:t>
            </a:r>
            <a:r>
              <a:rPr lang="en-US" sz="1400" dirty="0"/>
              <a:t>, </a:t>
            </a:r>
            <a:r>
              <a:rPr lang="en-US" sz="1400" dirty="0">
                <a:hlinkClick r:id="rId4"/>
              </a:rPr>
              <a:t>LEAD</a:t>
            </a:r>
            <a:endParaRPr lang="en-US" sz="1400" dirty="0"/>
          </a:p>
        </p:txBody>
      </p:sp>
      <p:sp>
        <p:nvSpPr>
          <p:cNvPr id="18" name="TextBox 17">
            <a:extLst>
              <a:ext uri="{FF2B5EF4-FFF2-40B4-BE49-F238E27FC236}">
                <a16:creationId xmlns:a16="http://schemas.microsoft.com/office/drawing/2014/main" id="{EFBA95A4-A14B-4058-8C48-4F6B312DFDFF}"/>
              </a:ext>
            </a:extLst>
          </p:cNvPr>
          <p:cNvSpPr txBox="1"/>
          <p:nvPr/>
        </p:nvSpPr>
        <p:spPr>
          <a:xfrm>
            <a:off x="8499997" y="1838344"/>
            <a:ext cx="3618851" cy="2554545"/>
          </a:xfrm>
          <a:prstGeom prst="rect">
            <a:avLst/>
          </a:prstGeom>
          <a:noFill/>
        </p:spPr>
        <p:txBody>
          <a:bodyPr wrap="square" lIns="91440" tIns="45720" rIns="91440" bIns="45720" rtlCol="0" anchor="t">
            <a:spAutoFit/>
          </a:bodyPr>
          <a:lstStyle/>
          <a:p>
            <a:r>
              <a:rPr lang="en-US" sz="1600" dirty="0">
                <a:solidFill>
                  <a:schemeClr val="accent5"/>
                </a:solidFill>
              </a:rPr>
              <a:t>Population </a:t>
            </a:r>
          </a:p>
          <a:p>
            <a:r>
              <a:rPr lang="en-US" sz="1600" dirty="0"/>
              <a:t>13,000</a:t>
            </a:r>
          </a:p>
          <a:p>
            <a:endParaRPr lang="en-US" sz="1600" dirty="0">
              <a:solidFill>
                <a:schemeClr val="accent5"/>
              </a:solidFill>
            </a:endParaRPr>
          </a:p>
          <a:p>
            <a:r>
              <a:rPr lang="en-US" sz="1600" dirty="0">
                <a:solidFill>
                  <a:schemeClr val="accent5"/>
                </a:solidFill>
              </a:rPr>
              <a:t>Building Stock</a:t>
            </a:r>
          </a:p>
          <a:p>
            <a:r>
              <a:rPr lang="en-US" sz="1600" dirty="0"/>
              <a:t>Mostly detached single-family</a:t>
            </a:r>
            <a:endParaRPr lang="en-US" sz="1600" dirty="0">
              <a:cs typeface="Arial"/>
            </a:endParaRPr>
          </a:p>
          <a:p>
            <a:endParaRPr lang="en-US" sz="1600" dirty="0">
              <a:solidFill>
                <a:schemeClr val="accent5"/>
              </a:solidFill>
            </a:endParaRPr>
          </a:p>
          <a:p>
            <a:r>
              <a:rPr lang="en-US" sz="1600" dirty="0">
                <a:solidFill>
                  <a:schemeClr val="accent5"/>
                </a:solidFill>
              </a:rPr>
              <a:t>Energy Burden </a:t>
            </a:r>
          </a:p>
          <a:p>
            <a:r>
              <a:rPr lang="en-US" sz="1600" dirty="0">
                <a:solidFill>
                  <a:schemeClr val="accent2"/>
                </a:solidFill>
              </a:rPr>
              <a:t>~17%</a:t>
            </a:r>
            <a:r>
              <a:rPr lang="en-US" sz="1600" dirty="0">
                <a:solidFill>
                  <a:srgbClr val="FF0000"/>
                </a:solidFill>
              </a:rPr>
              <a:t> </a:t>
            </a:r>
            <a:r>
              <a:rPr lang="en-US" sz="1600" dirty="0"/>
              <a:t>of housing units contain occupants that spend &gt;6% of income on energy bills, mostly renters</a:t>
            </a:r>
          </a:p>
        </p:txBody>
      </p:sp>
      <p:sp>
        <p:nvSpPr>
          <p:cNvPr id="19" name="TextBox 18">
            <a:extLst>
              <a:ext uri="{FF2B5EF4-FFF2-40B4-BE49-F238E27FC236}">
                <a16:creationId xmlns:a16="http://schemas.microsoft.com/office/drawing/2014/main" id="{4997411B-56F8-4359-A509-A4AD4A5FB754}"/>
              </a:ext>
            </a:extLst>
          </p:cNvPr>
          <p:cNvSpPr txBox="1"/>
          <p:nvPr/>
        </p:nvSpPr>
        <p:spPr>
          <a:xfrm>
            <a:off x="8573149" y="1165524"/>
            <a:ext cx="3169036" cy="461665"/>
          </a:xfrm>
          <a:prstGeom prst="rect">
            <a:avLst/>
          </a:prstGeom>
          <a:noFill/>
        </p:spPr>
        <p:txBody>
          <a:bodyPr wrap="square" rtlCol="0">
            <a:spAutoFit/>
          </a:bodyPr>
          <a:lstStyle/>
          <a:p>
            <a:pPr algn="ctr"/>
            <a:r>
              <a:rPr lang="en-US" sz="2400" b="1" dirty="0">
                <a:solidFill>
                  <a:schemeClr val="accent1"/>
                </a:solidFill>
              </a:rPr>
              <a:t>Half Moon Bay</a:t>
            </a:r>
          </a:p>
        </p:txBody>
      </p:sp>
      <p:sp>
        <p:nvSpPr>
          <p:cNvPr id="22" name="TextBox 21">
            <a:extLst>
              <a:ext uri="{FF2B5EF4-FFF2-40B4-BE49-F238E27FC236}">
                <a16:creationId xmlns:a16="http://schemas.microsoft.com/office/drawing/2014/main" id="{9596369B-25F7-44BE-BA6B-1331F37D7F47}"/>
              </a:ext>
            </a:extLst>
          </p:cNvPr>
          <p:cNvSpPr txBox="1"/>
          <p:nvPr/>
        </p:nvSpPr>
        <p:spPr>
          <a:xfrm>
            <a:off x="8582774" y="5134311"/>
            <a:ext cx="3242188" cy="1021556"/>
          </a:xfrm>
          <a:prstGeom prst="roundRect">
            <a:avLst/>
          </a:prstGeom>
          <a:solidFill>
            <a:schemeClr val="accent2"/>
          </a:solidFill>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a:t>End of Flow - By Jan 1, 2045, all fuel gas plumbing decommissioned.</a:t>
            </a:r>
          </a:p>
        </p:txBody>
      </p:sp>
      <p:sp>
        <p:nvSpPr>
          <p:cNvPr id="23" name="TextBox 22">
            <a:extLst>
              <a:ext uri="{FF2B5EF4-FFF2-40B4-BE49-F238E27FC236}">
                <a16:creationId xmlns:a16="http://schemas.microsoft.com/office/drawing/2014/main" id="{C629EEB0-8C2F-4E7E-9C8A-FC7D7CD01545}"/>
              </a:ext>
            </a:extLst>
          </p:cNvPr>
          <p:cNvSpPr txBox="1"/>
          <p:nvPr/>
        </p:nvSpPr>
        <p:spPr>
          <a:xfrm>
            <a:off x="8969965" y="6457670"/>
            <a:ext cx="2772220" cy="307777"/>
          </a:xfrm>
          <a:prstGeom prst="rect">
            <a:avLst/>
          </a:prstGeom>
          <a:noFill/>
        </p:spPr>
        <p:txBody>
          <a:bodyPr wrap="square" rtlCol="0">
            <a:spAutoFit/>
          </a:bodyPr>
          <a:lstStyle/>
          <a:p>
            <a:r>
              <a:rPr lang="en-US" sz="1400" dirty="0"/>
              <a:t>Source: </a:t>
            </a:r>
            <a:r>
              <a:rPr lang="en-US" sz="1400" dirty="0">
                <a:hlinkClick r:id="rId6"/>
              </a:rPr>
              <a:t>Half Moon Bay</a:t>
            </a:r>
            <a:r>
              <a:rPr lang="en-US" sz="1400" dirty="0"/>
              <a:t>, </a:t>
            </a:r>
            <a:r>
              <a:rPr lang="en-US" sz="1400" dirty="0">
                <a:hlinkClick r:id="rId4"/>
              </a:rPr>
              <a:t>LEAD</a:t>
            </a:r>
            <a:endParaRPr lang="en-US" sz="1400" dirty="0"/>
          </a:p>
        </p:txBody>
      </p:sp>
    </p:spTree>
    <p:extLst>
      <p:ext uri="{BB962C8B-B14F-4D97-AF65-F5344CB8AC3E}">
        <p14:creationId xmlns:p14="http://schemas.microsoft.com/office/powerpoint/2010/main" val="298316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8F13B1-6B90-41EF-A4CF-6D390CDA31B9}"/>
              </a:ext>
            </a:extLst>
          </p:cNvPr>
          <p:cNvSpPr>
            <a:spLocks noGrp="1"/>
          </p:cNvSpPr>
          <p:nvPr>
            <p:ph type="body" sz="quarter" idx="10"/>
          </p:nvPr>
        </p:nvSpPr>
        <p:spPr>
          <a:xfrm>
            <a:off x="219053" y="92553"/>
            <a:ext cx="5876947" cy="812221"/>
          </a:xfrm>
        </p:spPr>
        <p:txBody>
          <a:bodyPr/>
          <a:lstStyle/>
          <a:p>
            <a:endParaRPr lang="en-US" sz="2800" dirty="0"/>
          </a:p>
        </p:txBody>
      </p:sp>
      <p:sp>
        <p:nvSpPr>
          <p:cNvPr id="5" name="TextBox 4">
            <a:extLst>
              <a:ext uri="{FF2B5EF4-FFF2-40B4-BE49-F238E27FC236}">
                <a16:creationId xmlns:a16="http://schemas.microsoft.com/office/drawing/2014/main" id="{732825D6-B96D-49D0-829E-8AE09194792D}"/>
              </a:ext>
            </a:extLst>
          </p:cNvPr>
          <p:cNvSpPr txBox="1"/>
          <p:nvPr/>
        </p:nvSpPr>
        <p:spPr>
          <a:xfrm>
            <a:off x="219053" y="1838344"/>
            <a:ext cx="3618851" cy="2554545"/>
          </a:xfrm>
          <a:prstGeom prst="rect">
            <a:avLst/>
          </a:prstGeom>
          <a:noFill/>
        </p:spPr>
        <p:txBody>
          <a:bodyPr wrap="square" lIns="91440" tIns="45720" rIns="91440" bIns="45720" rtlCol="0" anchor="t">
            <a:spAutoFit/>
          </a:bodyPr>
          <a:lstStyle/>
          <a:p>
            <a:r>
              <a:rPr lang="en-US" sz="1600" dirty="0">
                <a:solidFill>
                  <a:schemeClr val="accent5"/>
                </a:solidFill>
              </a:rPr>
              <a:t>Population </a:t>
            </a:r>
          </a:p>
          <a:p>
            <a:r>
              <a:rPr lang="en-US" sz="1600" dirty="0"/>
              <a:t>725,000</a:t>
            </a:r>
            <a:endParaRPr lang="en-US" sz="1600" dirty="0">
              <a:cs typeface="Arial"/>
            </a:endParaRPr>
          </a:p>
          <a:p>
            <a:endParaRPr lang="en-US" sz="1600" dirty="0">
              <a:solidFill>
                <a:schemeClr val="accent5"/>
              </a:solidFill>
            </a:endParaRPr>
          </a:p>
          <a:p>
            <a:r>
              <a:rPr lang="en-US" sz="1600" dirty="0">
                <a:solidFill>
                  <a:schemeClr val="accent5"/>
                </a:solidFill>
              </a:rPr>
              <a:t>Building Stock</a:t>
            </a:r>
          </a:p>
          <a:p>
            <a:r>
              <a:rPr lang="en-US" sz="1600" dirty="0"/>
              <a:t>Metropolitan</a:t>
            </a:r>
          </a:p>
          <a:p>
            <a:endParaRPr lang="en-US" sz="1600" dirty="0">
              <a:solidFill>
                <a:schemeClr val="accent5"/>
              </a:solidFill>
            </a:endParaRPr>
          </a:p>
          <a:p>
            <a:r>
              <a:rPr lang="en-US" sz="1600" dirty="0">
                <a:solidFill>
                  <a:schemeClr val="accent5"/>
                </a:solidFill>
              </a:rPr>
              <a:t>Energy Burden </a:t>
            </a:r>
          </a:p>
          <a:p>
            <a:r>
              <a:rPr lang="en-US" sz="1600" dirty="0">
                <a:solidFill>
                  <a:schemeClr val="accent6"/>
                </a:solidFill>
              </a:rPr>
              <a:t>~3%</a:t>
            </a:r>
            <a:r>
              <a:rPr lang="en-US" sz="1600" dirty="0">
                <a:solidFill>
                  <a:srgbClr val="FF0000"/>
                </a:solidFill>
              </a:rPr>
              <a:t> </a:t>
            </a:r>
            <a:r>
              <a:rPr lang="en-US" sz="1600" dirty="0"/>
              <a:t>of housing units contain occupants that spend &gt;6% of income on energy bills, mostly home-owners</a:t>
            </a:r>
          </a:p>
        </p:txBody>
      </p:sp>
      <p:sp>
        <p:nvSpPr>
          <p:cNvPr id="9" name="TextBox 8">
            <a:extLst>
              <a:ext uri="{FF2B5EF4-FFF2-40B4-BE49-F238E27FC236}">
                <a16:creationId xmlns:a16="http://schemas.microsoft.com/office/drawing/2014/main" id="{099F2F3A-B178-450B-A02E-383037B7A806}"/>
              </a:ext>
            </a:extLst>
          </p:cNvPr>
          <p:cNvSpPr txBox="1"/>
          <p:nvPr/>
        </p:nvSpPr>
        <p:spPr>
          <a:xfrm>
            <a:off x="292205" y="1165524"/>
            <a:ext cx="3169036" cy="461665"/>
          </a:xfrm>
          <a:prstGeom prst="rect">
            <a:avLst/>
          </a:prstGeom>
          <a:noFill/>
        </p:spPr>
        <p:txBody>
          <a:bodyPr wrap="square" rtlCol="0">
            <a:spAutoFit/>
          </a:bodyPr>
          <a:lstStyle/>
          <a:p>
            <a:pPr algn="ctr"/>
            <a:r>
              <a:rPr lang="en-US" sz="2400" b="1" dirty="0">
                <a:solidFill>
                  <a:schemeClr val="accent1"/>
                </a:solidFill>
              </a:rPr>
              <a:t>Seattle, WA</a:t>
            </a:r>
          </a:p>
        </p:txBody>
      </p:sp>
      <p:sp>
        <p:nvSpPr>
          <p:cNvPr id="7" name="TextBox 6">
            <a:extLst>
              <a:ext uri="{FF2B5EF4-FFF2-40B4-BE49-F238E27FC236}">
                <a16:creationId xmlns:a16="http://schemas.microsoft.com/office/drawing/2014/main" id="{9A9CEBF9-67C8-493B-BC86-1EEFACD073F5}"/>
              </a:ext>
            </a:extLst>
          </p:cNvPr>
          <p:cNvSpPr txBox="1"/>
          <p:nvPr/>
        </p:nvSpPr>
        <p:spPr>
          <a:xfrm>
            <a:off x="4396101" y="1838343"/>
            <a:ext cx="3618851" cy="2554545"/>
          </a:xfrm>
          <a:prstGeom prst="rect">
            <a:avLst/>
          </a:prstGeom>
          <a:noFill/>
        </p:spPr>
        <p:txBody>
          <a:bodyPr wrap="square" lIns="91440" tIns="45720" rIns="91440" bIns="45720" rtlCol="0" anchor="t">
            <a:spAutoFit/>
          </a:bodyPr>
          <a:lstStyle/>
          <a:p>
            <a:r>
              <a:rPr lang="en-US" sz="1600" dirty="0">
                <a:solidFill>
                  <a:schemeClr val="accent5"/>
                </a:solidFill>
              </a:rPr>
              <a:t>Population </a:t>
            </a:r>
          </a:p>
          <a:p>
            <a:r>
              <a:rPr lang="en-US" sz="1600" dirty="0"/>
              <a:t>8,500,000</a:t>
            </a:r>
          </a:p>
          <a:p>
            <a:endParaRPr lang="en-US" sz="1600" dirty="0">
              <a:solidFill>
                <a:schemeClr val="accent5"/>
              </a:solidFill>
            </a:endParaRPr>
          </a:p>
          <a:p>
            <a:r>
              <a:rPr lang="en-US" sz="1600" dirty="0">
                <a:solidFill>
                  <a:schemeClr val="accent5"/>
                </a:solidFill>
              </a:rPr>
              <a:t>Building Stock</a:t>
            </a:r>
          </a:p>
          <a:p>
            <a:r>
              <a:rPr lang="en-US" sz="1600" dirty="0"/>
              <a:t>Metropolitan</a:t>
            </a:r>
          </a:p>
          <a:p>
            <a:endParaRPr lang="en-US" sz="1600" dirty="0">
              <a:solidFill>
                <a:schemeClr val="accent5"/>
              </a:solidFill>
            </a:endParaRPr>
          </a:p>
          <a:p>
            <a:r>
              <a:rPr lang="en-US" sz="1600" dirty="0">
                <a:solidFill>
                  <a:schemeClr val="accent5"/>
                </a:solidFill>
              </a:rPr>
              <a:t>Energy Burden </a:t>
            </a:r>
          </a:p>
          <a:p>
            <a:r>
              <a:rPr lang="en-US" sz="1600" dirty="0">
                <a:solidFill>
                  <a:srgbClr val="FF0000"/>
                </a:solidFill>
              </a:rPr>
              <a:t>~21%</a:t>
            </a:r>
            <a:r>
              <a:rPr lang="en-US" sz="1600" dirty="0">
                <a:solidFill>
                  <a:schemeClr val="accent2"/>
                </a:solidFill>
              </a:rPr>
              <a:t> </a:t>
            </a:r>
            <a:r>
              <a:rPr lang="en-US" sz="1600" dirty="0"/>
              <a:t>of housing units contain occupants that spend &gt;6% of income on energy bills, mostly renters</a:t>
            </a:r>
          </a:p>
        </p:txBody>
      </p:sp>
      <p:sp>
        <p:nvSpPr>
          <p:cNvPr id="8" name="TextBox 7">
            <a:extLst>
              <a:ext uri="{FF2B5EF4-FFF2-40B4-BE49-F238E27FC236}">
                <a16:creationId xmlns:a16="http://schemas.microsoft.com/office/drawing/2014/main" id="{2583D626-ED6D-4E81-BD83-A68147E5C704}"/>
              </a:ext>
            </a:extLst>
          </p:cNvPr>
          <p:cNvSpPr txBox="1"/>
          <p:nvPr/>
        </p:nvSpPr>
        <p:spPr>
          <a:xfrm>
            <a:off x="4511482" y="1165524"/>
            <a:ext cx="3169036" cy="461665"/>
          </a:xfrm>
          <a:prstGeom prst="rect">
            <a:avLst/>
          </a:prstGeom>
          <a:noFill/>
        </p:spPr>
        <p:txBody>
          <a:bodyPr wrap="square" rtlCol="0">
            <a:spAutoFit/>
          </a:bodyPr>
          <a:lstStyle/>
          <a:p>
            <a:pPr algn="ctr"/>
            <a:r>
              <a:rPr lang="en-US" sz="2400" b="1" dirty="0">
                <a:solidFill>
                  <a:schemeClr val="accent1"/>
                </a:solidFill>
              </a:rPr>
              <a:t>New York City, NY</a:t>
            </a:r>
          </a:p>
        </p:txBody>
      </p:sp>
      <p:sp>
        <p:nvSpPr>
          <p:cNvPr id="10" name="TextBox 9">
            <a:extLst>
              <a:ext uri="{FF2B5EF4-FFF2-40B4-BE49-F238E27FC236}">
                <a16:creationId xmlns:a16="http://schemas.microsoft.com/office/drawing/2014/main" id="{07B281EE-5CE7-4ECE-A689-9E40FE29A75F}"/>
              </a:ext>
            </a:extLst>
          </p:cNvPr>
          <p:cNvSpPr txBox="1"/>
          <p:nvPr/>
        </p:nvSpPr>
        <p:spPr>
          <a:xfrm>
            <a:off x="8573149" y="1838342"/>
            <a:ext cx="3618851" cy="2062103"/>
          </a:xfrm>
          <a:prstGeom prst="rect">
            <a:avLst/>
          </a:prstGeom>
          <a:noFill/>
        </p:spPr>
        <p:txBody>
          <a:bodyPr wrap="square" rtlCol="0">
            <a:spAutoFit/>
          </a:bodyPr>
          <a:lstStyle/>
          <a:p>
            <a:r>
              <a:rPr lang="en-US" sz="1600" dirty="0">
                <a:solidFill>
                  <a:schemeClr val="accent5"/>
                </a:solidFill>
              </a:rPr>
              <a:t>Population </a:t>
            </a:r>
          </a:p>
          <a:p>
            <a:r>
              <a:rPr lang="en-US" sz="1600" dirty="0"/>
              <a:t>675,000</a:t>
            </a:r>
          </a:p>
          <a:p>
            <a:endParaRPr lang="en-US" sz="1600" dirty="0">
              <a:solidFill>
                <a:schemeClr val="accent5"/>
              </a:solidFill>
            </a:endParaRPr>
          </a:p>
          <a:p>
            <a:r>
              <a:rPr lang="en-US" sz="1600" dirty="0">
                <a:solidFill>
                  <a:schemeClr val="accent5"/>
                </a:solidFill>
              </a:rPr>
              <a:t>Building Stock</a:t>
            </a:r>
          </a:p>
          <a:p>
            <a:r>
              <a:rPr lang="en-US" sz="1600" dirty="0"/>
              <a:t>Metropolitan</a:t>
            </a:r>
          </a:p>
          <a:p>
            <a:endParaRPr lang="en-US" sz="1600" dirty="0">
              <a:solidFill>
                <a:schemeClr val="accent5"/>
              </a:solidFill>
            </a:endParaRPr>
          </a:p>
          <a:p>
            <a:r>
              <a:rPr lang="en-US" sz="1600" dirty="0">
                <a:solidFill>
                  <a:schemeClr val="accent5"/>
                </a:solidFill>
              </a:rPr>
              <a:t>Energy Burden </a:t>
            </a:r>
          </a:p>
          <a:p>
            <a:r>
              <a:rPr lang="en-US" sz="1600" dirty="0"/>
              <a:t>(?)</a:t>
            </a:r>
          </a:p>
        </p:txBody>
      </p:sp>
      <p:sp>
        <p:nvSpPr>
          <p:cNvPr id="12" name="TextBox 11">
            <a:extLst>
              <a:ext uri="{FF2B5EF4-FFF2-40B4-BE49-F238E27FC236}">
                <a16:creationId xmlns:a16="http://schemas.microsoft.com/office/drawing/2014/main" id="{2B35933A-CE73-4026-929B-34D2CF6832D5}"/>
              </a:ext>
            </a:extLst>
          </p:cNvPr>
          <p:cNvSpPr txBox="1"/>
          <p:nvPr/>
        </p:nvSpPr>
        <p:spPr>
          <a:xfrm>
            <a:off x="8646302" y="1165524"/>
            <a:ext cx="3169036" cy="461665"/>
          </a:xfrm>
          <a:prstGeom prst="rect">
            <a:avLst/>
          </a:prstGeom>
          <a:noFill/>
        </p:spPr>
        <p:txBody>
          <a:bodyPr wrap="square" rtlCol="0">
            <a:spAutoFit/>
          </a:bodyPr>
          <a:lstStyle/>
          <a:p>
            <a:pPr algn="ctr"/>
            <a:r>
              <a:rPr lang="en-US" sz="2400" b="1" dirty="0">
                <a:solidFill>
                  <a:schemeClr val="accent1"/>
                </a:solidFill>
              </a:rPr>
              <a:t>Vancouver, Canada</a:t>
            </a:r>
          </a:p>
        </p:txBody>
      </p:sp>
      <p:sp>
        <p:nvSpPr>
          <p:cNvPr id="13" name="TextBox 12">
            <a:extLst>
              <a:ext uri="{FF2B5EF4-FFF2-40B4-BE49-F238E27FC236}">
                <a16:creationId xmlns:a16="http://schemas.microsoft.com/office/drawing/2014/main" id="{CEE88F4E-9F30-487A-ABFB-4FEF75E643F7}"/>
              </a:ext>
            </a:extLst>
          </p:cNvPr>
          <p:cNvSpPr txBox="1"/>
          <p:nvPr/>
        </p:nvSpPr>
        <p:spPr>
          <a:xfrm>
            <a:off x="9490121" y="6458878"/>
            <a:ext cx="2125014" cy="307777"/>
          </a:xfrm>
          <a:prstGeom prst="rect">
            <a:avLst/>
          </a:prstGeom>
          <a:noFill/>
        </p:spPr>
        <p:txBody>
          <a:bodyPr wrap="square" rtlCol="0">
            <a:spAutoFit/>
          </a:bodyPr>
          <a:lstStyle/>
          <a:p>
            <a:r>
              <a:rPr lang="en-US" sz="1400" dirty="0"/>
              <a:t>Source: </a:t>
            </a:r>
            <a:r>
              <a:rPr lang="en-US" sz="1400" dirty="0">
                <a:hlinkClick r:id="rId3"/>
              </a:rPr>
              <a:t>Vancouver</a:t>
            </a:r>
            <a:endParaRPr lang="en-US" sz="1400" dirty="0"/>
          </a:p>
        </p:txBody>
      </p:sp>
      <p:sp>
        <p:nvSpPr>
          <p:cNvPr id="14" name="TextBox 13">
            <a:extLst>
              <a:ext uri="{FF2B5EF4-FFF2-40B4-BE49-F238E27FC236}">
                <a16:creationId xmlns:a16="http://schemas.microsoft.com/office/drawing/2014/main" id="{F5A3642C-22FF-4DC9-B738-1C593D267290}"/>
              </a:ext>
            </a:extLst>
          </p:cNvPr>
          <p:cNvSpPr txBox="1"/>
          <p:nvPr/>
        </p:nvSpPr>
        <p:spPr>
          <a:xfrm>
            <a:off x="292205" y="5143936"/>
            <a:ext cx="3461648" cy="1328023"/>
          </a:xfrm>
          <a:prstGeom prst="round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a:solidFill>
                  <a:schemeClr val="tx1"/>
                </a:solidFill>
              </a:rPr>
              <a:t>Time of Permit - Commercial alterations must install heat pumps, with some exemptions for electric resistance</a:t>
            </a:r>
          </a:p>
        </p:txBody>
      </p:sp>
      <p:sp>
        <p:nvSpPr>
          <p:cNvPr id="15" name="TextBox 14">
            <a:extLst>
              <a:ext uri="{FF2B5EF4-FFF2-40B4-BE49-F238E27FC236}">
                <a16:creationId xmlns:a16="http://schemas.microsoft.com/office/drawing/2014/main" id="{3D310045-26A9-4A99-A776-A389C556732F}"/>
              </a:ext>
            </a:extLst>
          </p:cNvPr>
          <p:cNvSpPr txBox="1"/>
          <p:nvPr/>
        </p:nvSpPr>
        <p:spPr>
          <a:xfrm rot="19394560">
            <a:off x="8024474" y="4956370"/>
            <a:ext cx="1243656" cy="307777"/>
          </a:xfrm>
          <a:prstGeom prst="rect">
            <a:avLst/>
          </a:prstGeom>
          <a:noFill/>
        </p:spPr>
        <p:txBody>
          <a:bodyPr wrap="square" rtlCol="0">
            <a:spAutoFit/>
          </a:bodyPr>
          <a:lstStyle/>
          <a:p>
            <a:pPr algn="ctr"/>
            <a:r>
              <a:rPr lang="en-US" sz="1400" dirty="0">
                <a:solidFill>
                  <a:schemeClr val="bg1">
                    <a:lumMod val="75000"/>
                  </a:schemeClr>
                </a:solidFill>
              </a:rPr>
              <a:t>PROPOSED</a:t>
            </a:r>
          </a:p>
        </p:txBody>
      </p:sp>
      <p:sp>
        <p:nvSpPr>
          <p:cNvPr id="16" name="TextBox 15">
            <a:extLst>
              <a:ext uri="{FF2B5EF4-FFF2-40B4-BE49-F238E27FC236}">
                <a16:creationId xmlns:a16="http://schemas.microsoft.com/office/drawing/2014/main" id="{37F8FDBC-914B-4C2C-8743-47C1D193219E}"/>
              </a:ext>
            </a:extLst>
          </p:cNvPr>
          <p:cNvSpPr txBox="1"/>
          <p:nvPr/>
        </p:nvSpPr>
        <p:spPr>
          <a:xfrm>
            <a:off x="4530984" y="5120558"/>
            <a:ext cx="3242188" cy="132802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solidFill>
              </a:rPr>
              <a:t>Building Performance Standards for buildings &gt; 25,000 ft</a:t>
            </a:r>
            <a:r>
              <a:rPr lang="en-US" baseline="30000" dirty="0">
                <a:solidFill>
                  <a:schemeClr val="tx1"/>
                </a:solidFill>
              </a:rPr>
              <a:t>2</a:t>
            </a:r>
            <a:r>
              <a:rPr lang="en-US" dirty="0">
                <a:solidFill>
                  <a:schemeClr val="tx1"/>
                </a:solidFill>
              </a:rPr>
              <a:t> - EUI reductions by 2030</a:t>
            </a:r>
          </a:p>
        </p:txBody>
      </p:sp>
      <p:sp>
        <p:nvSpPr>
          <p:cNvPr id="17" name="TextBox 16">
            <a:extLst>
              <a:ext uri="{FF2B5EF4-FFF2-40B4-BE49-F238E27FC236}">
                <a16:creationId xmlns:a16="http://schemas.microsoft.com/office/drawing/2014/main" id="{7ABA86EB-5BD3-453B-A8B4-B7D052FEED49}"/>
              </a:ext>
            </a:extLst>
          </p:cNvPr>
          <p:cNvSpPr txBox="1"/>
          <p:nvPr/>
        </p:nvSpPr>
        <p:spPr>
          <a:xfrm>
            <a:off x="8657607" y="5120557"/>
            <a:ext cx="3242188" cy="1328023"/>
          </a:xfrm>
          <a:prstGeom prst="roundRec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a:solidFill>
                  <a:schemeClr val="tx1"/>
                </a:solidFill>
              </a:rPr>
              <a:t>Time of Permit – Single family alterations must install all-Electric water heater and space heaters</a:t>
            </a:r>
          </a:p>
        </p:txBody>
      </p:sp>
      <p:sp>
        <p:nvSpPr>
          <p:cNvPr id="20" name="TextBox 19">
            <a:extLst>
              <a:ext uri="{FF2B5EF4-FFF2-40B4-BE49-F238E27FC236}">
                <a16:creationId xmlns:a16="http://schemas.microsoft.com/office/drawing/2014/main" id="{1A22F532-5026-4100-8163-4CBA0BABB390}"/>
              </a:ext>
            </a:extLst>
          </p:cNvPr>
          <p:cNvSpPr txBox="1"/>
          <p:nvPr/>
        </p:nvSpPr>
        <p:spPr>
          <a:xfrm>
            <a:off x="689021" y="6457670"/>
            <a:ext cx="2772220" cy="307777"/>
          </a:xfrm>
          <a:prstGeom prst="rect">
            <a:avLst/>
          </a:prstGeom>
          <a:noFill/>
        </p:spPr>
        <p:txBody>
          <a:bodyPr wrap="square" rtlCol="0">
            <a:spAutoFit/>
          </a:bodyPr>
          <a:lstStyle/>
          <a:p>
            <a:r>
              <a:rPr lang="en-US" sz="1400" dirty="0"/>
              <a:t>Source: </a:t>
            </a:r>
            <a:r>
              <a:rPr lang="en-US" sz="1400" dirty="0">
                <a:hlinkClick r:id="rId4"/>
              </a:rPr>
              <a:t>Seattle</a:t>
            </a:r>
            <a:r>
              <a:rPr lang="en-US" sz="1400" dirty="0"/>
              <a:t>, </a:t>
            </a:r>
            <a:r>
              <a:rPr lang="en-US" sz="1400" dirty="0">
                <a:hlinkClick r:id="rId5"/>
              </a:rPr>
              <a:t>LEAD</a:t>
            </a:r>
            <a:endParaRPr lang="en-US" sz="1400" dirty="0"/>
          </a:p>
        </p:txBody>
      </p:sp>
      <p:sp>
        <p:nvSpPr>
          <p:cNvPr id="21" name="TextBox 20">
            <a:extLst>
              <a:ext uri="{FF2B5EF4-FFF2-40B4-BE49-F238E27FC236}">
                <a16:creationId xmlns:a16="http://schemas.microsoft.com/office/drawing/2014/main" id="{97303F59-CF54-4010-A201-0178229F7B75}"/>
              </a:ext>
            </a:extLst>
          </p:cNvPr>
          <p:cNvSpPr txBox="1"/>
          <p:nvPr/>
        </p:nvSpPr>
        <p:spPr>
          <a:xfrm>
            <a:off x="4948140" y="6457670"/>
            <a:ext cx="2514772" cy="307777"/>
          </a:xfrm>
          <a:prstGeom prst="rect">
            <a:avLst/>
          </a:prstGeom>
          <a:noFill/>
        </p:spPr>
        <p:txBody>
          <a:bodyPr wrap="square" rtlCol="0">
            <a:spAutoFit/>
          </a:bodyPr>
          <a:lstStyle/>
          <a:p>
            <a:r>
              <a:rPr lang="en-US" sz="1400" dirty="0"/>
              <a:t>Source: </a:t>
            </a:r>
            <a:r>
              <a:rPr lang="en-US" sz="1400" dirty="0">
                <a:hlinkClick r:id="rId6"/>
              </a:rPr>
              <a:t>Urban Green</a:t>
            </a:r>
            <a:r>
              <a:rPr lang="en-US" sz="1400" dirty="0"/>
              <a:t>, </a:t>
            </a:r>
            <a:r>
              <a:rPr lang="en-US" sz="1400" dirty="0">
                <a:hlinkClick r:id="rId5"/>
              </a:rPr>
              <a:t>LEAD</a:t>
            </a:r>
            <a:endParaRPr lang="en-US" sz="1400" dirty="0"/>
          </a:p>
        </p:txBody>
      </p:sp>
    </p:spTree>
    <p:extLst>
      <p:ext uri="{BB962C8B-B14F-4D97-AF65-F5344CB8AC3E}">
        <p14:creationId xmlns:p14="http://schemas.microsoft.com/office/powerpoint/2010/main" val="111429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8F13B1-6B90-41EF-A4CF-6D390CDA31B9}"/>
              </a:ext>
            </a:extLst>
          </p:cNvPr>
          <p:cNvSpPr>
            <a:spLocks noGrp="1"/>
          </p:cNvSpPr>
          <p:nvPr>
            <p:ph type="body" sz="quarter" idx="10"/>
          </p:nvPr>
        </p:nvSpPr>
        <p:spPr>
          <a:xfrm>
            <a:off x="219053" y="92553"/>
            <a:ext cx="5876947" cy="812221"/>
          </a:xfrm>
        </p:spPr>
        <p:txBody>
          <a:bodyPr/>
          <a:lstStyle/>
          <a:p>
            <a:endParaRPr lang="en-US" sz="2800" dirty="0"/>
          </a:p>
        </p:txBody>
      </p:sp>
      <p:sp>
        <p:nvSpPr>
          <p:cNvPr id="5" name="TextBox 4">
            <a:extLst>
              <a:ext uri="{FF2B5EF4-FFF2-40B4-BE49-F238E27FC236}">
                <a16:creationId xmlns:a16="http://schemas.microsoft.com/office/drawing/2014/main" id="{732825D6-B96D-49D0-829E-8AE09194792D}"/>
              </a:ext>
            </a:extLst>
          </p:cNvPr>
          <p:cNvSpPr txBox="1"/>
          <p:nvPr/>
        </p:nvSpPr>
        <p:spPr>
          <a:xfrm>
            <a:off x="219053" y="1838344"/>
            <a:ext cx="3618851" cy="2554545"/>
          </a:xfrm>
          <a:prstGeom prst="rect">
            <a:avLst/>
          </a:prstGeom>
          <a:noFill/>
        </p:spPr>
        <p:txBody>
          <a:bodyPr wrap="square" lIns="91440" tIns="45720" rIns="91440" bIns="45720" rtlCol="0" anchor="t">
            <a:spAutoFit/>
          </a:bodyPr>
          <a:lstStyle/>
          <a:p>
            <a:r>
              <a:rPr lang="en-US" sz="1600" dirty="0">
                <a:solidFill>
                  <a:schemeClr val="accent5"/>
                </a:solidFill>
              </a:rPr>
              <a:t>Population </a:t>
            </a:r>
          </a:p>
          <a:p>
            <a:r>
              <a:rPr lang="en-US" sz="1600" dirty="0"/>
              <a:t>67,000</a:t>
            </a:r>
            <a:endParaRPr lang="en-US" sz="1600" dirty="0">
              <a:cs typeface="Arial"/>
            </a:endParaRPr>
          </a:p>
          <a:p>
            <a:endParaRPr lang="en-US" sz="1600" dirty="0">
              <a:solidFill>
                <a:schemeClr val="accent5"/>
              </a:solidFill>
            </a:endParaRPr>
          </a:p>
          <a:p>
            <a:r>
              <a:rPr lang="en-US" sz="1600" dirty="0">
                <a:solidFill>
                  <a:schemeClr val="accent5"/>
                </a:solidFill>
              </a:rPr>
              <a:t>Building Stock</a:t>
            </a:r>
          </a:p>
          <a:p>
            <a:r>
              <a:rPr lang="en-US" sz="1600" dirty="0"/>
              <a:t>Urban and suburban</a:t>
            </a:r>
            <a:endParaRPr lang="en-US" dirty="0"/>
          </a:p>
          <a:p>
            <a:endParaRPr lang="en-US" sz="1600" dirty="0">
              <a:solidFill>
                <a:schemeClr val="accent5"/>
              </a:solidFill>
            </a:endParaRPr>
          </a:p>
          <a:p>
            <a:r>
              <a:rPr lang="en-US" sz="1600" dirty="0">
                <a:solidFill>
                  <a:schemeClr val="accent5"/>
                </a:solidFill>
              </a:rPr>
              <a:t>Energy Burden </a:t>
            </a:r>
          </a:p>
          <a:p>
            <a:r>
              <a:rPr lang="en-US" sz="1600" dirty="0">
                <a:solidFill>
                  <a:schemeClr val="accent6"/>
                </a:solidFill>
              </a:rPr>
              <a:t>~4%</a:t>
            </a:r>
            <a:r>
              <a:rPr lang="en-US" sz="1600" dirty="0">
                <a:solidFill>
                  <a:srgbClr val="FF0000"/>
                </a:solidFill>
              </a:rPr>
              <a:t> </a:t>
            </a:r>
            <a:r>
              <a:rPr lang="en-US" sz="1600" dirty="0"/>
              <a:t>of housing units contain occupants that spend &gt;6% of income on energy bills, mostly home-owners</a:t>
            </a:r>
          </a:p>
        </p:txBody>
      </p:sp>
      <p:sp>
        <p:nvSpPr>
          <p:cNvPr id="9" name="TextBox 8">
            <a:extLst>
              <a:ext uri="{FF2B5EF4-FFF2-40B4-BE49-F238E27FC236}">
                <a16:creationId xmlns:a16="http://schemas.microsoft.com/office/drawing/2014/main" id="{099F2F3A-B178-450B-A02E-383037B7A806}"/>
              </a:ext>
            </a:extLst>
          </p:cNvPr>
          <p:cNvSpPr txBox="1"/>
          <p:nvPr/>
        </p:nvSpPr>
        <p:spPr>
          <a:xfrm>
            <a:off x="292205" y="1165524"/>
            <a:ext cx="3169036" cy="461665"/>
          </a:xfrm>
          <a:prstGeom prst="rect">
            <a:avLst/>
          </a:prstGeom>
          <a:noFill/>
        </p:spPr>
        <p:txBody>
          <a:bodyPr wrap="square" lIns="91440" tIns="45720" rIns="91440" bIns="45720" rtlCol="0" anchor="t">
            <a:spAutoFit/>
          </a:bodyPr>
          <a:lstStyle/>
          <a:p>
            <a:pPr algn="ctr"/>
            <a:r>
              <a:rPr lang="en-US" sz="2400" b="1" dirty="0">
                <a:solidFill>
                  <a:schemeClr val="accent1"/>
                </a:solidFill>
                <a:cs typeface="Arial"/>
              </a:rPr>
              <a:t>Palo Alto</a:t>
            </a:r>
          </a:p>
        </p:txBody>
      </p:sp>
      <p:sp>
        <p:nvSpPr>
          <p:cNvPr id="14" name="TextBox 13">
            <a:extLst>
              <a:ext uri="{FF2B5EF4-FFF2-40B4-BE49-F238E27FC236}">
                <a16:creationId xmlns:a16="http://schemas.microsoft.com/office/drawing/2014/main" id="{F5A3642C-22FF-4DC9-B738-1C593D267290}"/>
              </a:ext>
            </a:extLst>
          </p:cNvPr>
          <p:cNvSpPr txBox="1"/>
          <p:nvPr/>
        </p:nvSpPr>
        <p:spPr>
          <a:xfrm>
            <a:off x="292205" y="4525710"/>
            <a:ext cx="3357206" cy="1926580"/>
          </a:xfrm>
          <a:prstGeom prst="round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wrap="square" lIns="91440" tIns="45720" rIns="91440" bIns="45720" anchor="t">
            <a:spAutoFit/>
          </a:bodyPr>
          <a:lstStyle/>
          <a:p>
            <a:r>
              <a:rPr lang="en-US" dirty="0">
                <a:solidFill>
                  <a:schemeClr val="tx1"/>
                </a:solidFill>
              </a:rPr>
              <a:t>Time of Permit – Electric-required when water heaters replaced as part of residential addition/alteration, no residential gas line extensions to outdoors</a:t>
            </a:r>
            <a:endParaRPr lang="en-US" dirty="0">
              <a:solidFill>
                <a:schemeClr val="tx1"/>
              </a:solidFill>
              <a:cs typeface="Arial"/>
            </a:endParaRPr>
          </a:p>
        </p:txBody>
      </p:sp>
      <p:sp>
        <p:nvSpPr>
          <p:cNvPr id="20" name="TextBox 19">
            <a:extLst>
              <a:ext uri="{FF2B5EF4-FFF2-40B4-BE49-F238E27FC236}">
                <a16:creationId xmlns:a16="http://schemas.microsoft.com/office/drawing/2014/main" id="{1A22F532-5026-4100-8163-4CBA0BABB390}"/>
              </a:ext>
            </a:extLst>
          </p:cNvPr>
          <p:cNvSpPr txBox="1"/>
          <p:nvPr/>
        </p:nvSpPr>
        <p:spPr>
          <a:xfrm>
            <a:off x="689021" y="6457670"/>
            <a:ext cx="2772220" cy="307777"/>
          </a:xfrm>
          <a:prstGeom prst="rect">
            <a:avLst/>
          </a:prstGeom>
          <a:noFill/>
        </p:spPr>
        <p:txBody>
          <a:bodyPr wrap="square" lIns="91440" tIns="45720" rIns="91440" bIns="45720" rtlCol="0" anchor="t">
            <a:spAutoFit/>
          </a:bodyPr>
          <a:lstStyle/>
          <a:p>
            <a:r>
              <a:rPr lang="en-US" sz="1400" dirty="0"/>
              <a:t>Source: </a:t>
            </a:r>
            <a:r>
              <a:rPr lang="en-US" sz="1400" dirty="0">
                <a:hlinkClick r:id="rId3"/>
              </a:rPr>
              <a:t>Palo Alto</a:t>
            </a:r>
            <a:r>
              <a:rPr lang="en-US" sz="1400" dirty="0"/>
              <a:t>, </a:t>
            </a:r>
            <a:r>
              <a:rPr lang="en-US" sz="1400" dirty="0">
                <a:hlinkClick r:id="rId4"/>
              </a:rPr>
              <a:t>LEAD</a:t>
            </a:r>
            <a:endParaRPr lang="en-US" sz="1400" dirty="0"/>
          </a:p>
        </p:txBody>
      </p:sp>
    </p:spTree>
    <p:extLst>
      <p:ext uri="{BB962C8B-B14F-4D97-AF65-F5344CB8AC3E}">
        <p14:creationId xmlns:p14="http://schemas.microsoft.com/office/powerpoint/2010/main" val="2060247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8F13B1-6B90-41EF-A4CF-6D390CDA31B9}"/>
              </a:ext>
            </a:extLst>
          </p:cNvPr>
          <p:cNvSpPr>
            <a:spLocks noGrp="1"/>
          </p:cNvSpPr>
          <p:nvPr>
            <p:ph type="body" sz="quarter" idx="10"/>
          </p:nvPr>
        </p:nvSpPr>
        <p:spPr>
          <a:xfrm>
            <a:off x="219053" y="92553"/>
            <a:ext cx="5876947" cy="812221"/>
          </a:xfrm>
        </p:spPr>
        <p:txBody>
          <a:bodyPr/>
          <a:lstStyle/>
          <a:p>
            <a:r>
              <a:rPr lang="en-US" sz="2800" dirty="0"/>
              <a:t>Takeaways</a:t>
            </a:r>
          </a:p>
        </p:txBody>
      </p:sp>
      <p:sp>
        <p:nvSpPr>
          <p:cNvPr id="5" name="TextBox 4">
            <a:extLst>
              <a:ext uri="{FF2B5EF4-FFF2-40B4-BE49-F238E27FC236}">
                <a16:creationId xmlns:a16="http://schemas.microsoft.com/office/drawing/2014/main" id="{C04E57FC-E897-4C8F-AF0C-4607CB93ED9B}"/>
              </a:ext>
            </a:extLst>
          </p:cNvPr>
          <p:cNvSpPr txBox="1"/>
          <p:nvPr/>
        </p:nvSpPr>
        <p:spPr>
          <a:xfrm>
            <a:off x="2395425" y="1225689"/>
            <a:ext cx="9005900" cy="5139869"/>
          </a:xfrm>
          <a:prstGeom prst="rect">
            <a:avLst/>
          </a:prstGeom>
          <a:noFill/>
        </p:spPr>
        <p:txBody>
          <a:bodyPr wrap="square" lIns="91440" tIns="45720" rIns="91440" bIns="45720" rtlCol="0" anchor="t">
            <a:spAutoFit/>
          </a:bodyPr>
          <a:lstStyle/>
          <a:p>
            <a:r>
              <a:rPr lang="en-US" sz="2000" b="1" dirty="0">
                <a:solidFill>
                  <a:schemeClr val="accent5"/>
                </a:solidFill>
              </a:rPr>
              <a:t>Building Performance Standards</a:t>
            </a:r>
            <a:r>
              <a:rPr lang="en-US" sz="2000" dirty="0">
                <a:solidFill>
                  <a:schemeClr val="accent5"/>
                </a:solidFill>
              </a:rPr>
              <a:t> are commonly adopted for larger multifamily, commercial buildings</a:t>
            </a:r>
          </a:p>
          <a:p>
            <a:pPr marL="342900" indent="-342900">
              <a:buFont typeface="Arial" panose="020B0604020202020204" pitchFamily="34" charset="0"/>
              <a:buChar char="•"/>
            </a:pPr>
            <a:r>
              <a:rPr lang="en-US" sz="2000" b="1" dirty="0"/>
              <a:t>Brisbane</a:t>
            </a:r>
            <a:r>
              <a:rPr lang="en-US" sz="2000" dirty="0"/>
              <a:t>, </a:t>
            </a:r>
            <a:r>
              <a:rPr lang="en-US" sz="2000" b="1" dirty="0"/>
              <a:t>Chula Vista</a:t>
            </a:r>
            <a:r>
              <a:rPr lang="en-US" sz="2000" dirty="0"/>
              <a:t>, Denver, New York City, and dozens of other cities have adopted</a:t>
            </a:r>
          </a:p>
          <a:p>
            <a:pPr marL="342900" indent="-342900">
              <a:buFont typeface="Arial" panose="020B0604020202020204" pitchFamily="34" charset="0"/>
              <a:buChar char="•"/>
            </a:pPr>
            <a:r>
              <a:rPr lang="en-US" sz="2000" dirty="0"/>
              <a:t>May be complemented with End-of-Flow (</a:t>
            </a:r>
            <a:r>
              <a:rPr lang="en-US" sz="2000" b="1" dirty="0"/>
              <a:t>Half Moon Bay</a:t>
            </a:r>
            <a:r>
              <a:rPr lang="en-US" sz="2000" dirty="0"/>
              <a:t>)</a:t>
            </a:r>
          </a:p>
          <a:p>
            <a:endParaRPr lang="en-US" sz="2000" dirty="0">
              <a:solidFill>
                <a:schemeClr val="accent5"/>
              </a:solidFill>
            </a:endParaRPr>
          </a:p>
          <a:p>
            <a:endParaRPr lang="en-US" sz="2000" dirty="0">
              <a:solidFill>
                <a:schemeClr val="accent5"/>
              </a:solidFill>
            </a:endParaRPr>
          </a:p>
          <a:p>
            <a:r>
              <a:rPr lang="en-US" sz="2000" b="1" dirty="0">
                <a:solidFill>
                  <a:schemeClr val="accent5"/>
                </a:solidFill>
              </a:rPr>
              <a:t>Time of Permit</a:t>
            </a:r>
            <a:r>
              <a:rPr lang="en-US" sz="2000" dirty="0">
                <a:solidFill>
                  <a:schemeClr val="accent5"/>
                </a:solidFill>
              </a:rPr>
              <a:t> has been required of all building types</a:t>
            </a:r>
            <a:endParaRPr lang="en-US" sz="2000" dirty="0">
              <a:solidFill>
                <a:schemeClr val="accent5"/>
              </a:solidFill>
              <a:cs typeface="Arial"/>
            </a:endParaRPr>
          </a:p>
          <a:p>
            <a:pPr marL="342900" indent="-342900">
              <a:buFont typeface="Arial" panose="020B0604020202020204" pitchFamily="34" charset="0"/>
              <a:buChar char="•"/>
            </a:pPr>
            <a:r>
              <a:rPr lang="en-US" sz="2000" b="1" dirty="0"/>
              <a:t>San Mateo, Palo Alto, Piedmont</a:t>
            </a:r>
            <a:r>
              <a:rPr lang="en-US" sz="2000" dirty="0"/>
              <a:t>, </a:t>
            </a:r>
            <a:r>
              <a:rPr lang="en-US" sz="2000" b="1" dirty="0"/>
              <a:t>Portola Valley</a:t>
            </a:r>
            <a:r>
              <a:rPr lang="en-US" sz="2000" dirty="0"/>
              <a:t>, </a:t>
            </a:r>
            <a:r>
              <a:rPr lang="en-US" sz="2000" dirty="0">
                <a:ea typeface="+mn-lt"/>
                <a:cs typeface="+mn-lt"/>
              </a:rPr>
              <a:t>Denver, </a:t>
            </a:r>
            <a:r>
              <a:rPr lang="en-US" sz="2000" dirty="0"/>
              <a:t>and Seattle</a:t>
            </a:r>
            <a:endParaRPr lang="en-US" sz="2000" dirty="0">
              <a:cs typeface="Arial"/>
            </a:endParaRPr>
          </a:p>
          <a:p>
            <a:pPr marL="342900" indent="-342900">
              <a:buFont typeface="Arial" panose="020B0604020202020204" pitchFamily="34" charset="0"/>
              <a:buChar char="•"/>
            </a:pPr>
            <a:r>
              <a:rPr lang="en-US" sz="2000" dirty="0"/>
              <a:t>May be a good entry point for single-family</a:t>
            </a:r>
          </a:p>
          <a:p>
            <a:pPr marL="342900" indent="-342900">
              <a:buFont typeface="Arial" panose="020B0604020202020204" pitchFamily="34" charset="0"/>
              <a:buChar char="•"/>
            </a:pPr>
            <a:r>
              <a:rPr lang="en-US" sz="2000" dirty="0"/>
              <a:t>Incentives help (Denver)</a:t>
            </a:r>
            <a:endParaRPr lang="en-US" sz="2000" dirty="0">
              <a:cs typeface="Arial"/>
            </a:endParaRPr>
          </a:p>
          <a:p>
            <a:endParaRPr lang="en-US" sz="2000" dirty="0">
              <a:solidFill>
                <a:schemeClr val="accent5"/>
              </a:solidFill>
            </a:endParaRPr>
          </a:p>
          <a:p>
            <a:r>
              <a:rPr lang="en-US" sz="2000" b="1" dirty="0">
                <a:solidFill>
                  <a:schemeClr val="accent5"/>
                </a:solidFill>
              </a:rPr>
              <a:t>Time of Property Transfer </a:t>
            </a:r>
            <a:r>
              <a:rPr lang="en-US" sz="2000" dirty="0">
                <a:solidFill>
                  <a:schemeClr val="accent5"/>
                </a:solidFill>
              </a:rPr>
              <a:t>is an opportunity to disclose compliance status</a:t>
            </a:r>
            <a:endParaRPr lang="en-US" sz="2000" dirty="0">
              <a:solidFill>
                <a:schemeClr val="accent5"/>
              </a:solidFill>
              <a:cs typeface="Arial"/>
            </a:endParaRPr>
          </a:p>
          <a:p>
            <a:pPr marL="342900" indent="-342900">
              <a:buFont typeface="Arial" panose="020B0604020202020204" pitchFamily="34" charset="0"/>
              <a:buChar char="•"/>
            </a:pPr>
            <a:r>
              <a:rPr lang="en-US" sz="2000" b="1" dirty="0">
                <a:cs typeface="Arial"/>
              </a:rPr>
              <a:t>Piedmont, Chula Vista, </a:t>
            </a:r>
            <a:r>
              <a:rPr lang="en-US" sz="2000" dirty="0">
                <a:cs typeface="Arial"/>
              </a:rPr>
              <a:t>Denver</a:t>
            </a:r>
            <a:r>
              <a:rPr lang="en-US" sz="2000" b="1" dirty="0">
                <a:cs typeface="Arial"/>
              </a:rPr>
              <a:t> </a:t>
            </a:r>
            <a:endParaRPr lang="en-US" sz="2000"/>
          </a:p>
          <a:p>
            <a:pPr marL="342900" indent="-342900">
              <a:buFont typeface="Arial" panose="020B0604020202020204" pitchFamily="34" charset="0"/>
              <a:buChar char="•"/>
            </a:pPr>
            <a:r>
              <a:rPr lang="en-US" sz="2000" dirty="0"/>
              <a:t>No examples outside of </a:t>
            </a:r>
            <a:r>
              <a:rPr lang="en-US" sz="2000" b="1" dirty="0"/>
              <a:t>Davis</a:t>
            </a:r>
            <a:r>
              <a:rPr lang="en-US" sz="2000" dirty="0"/>
              <a:t> requiring 100% code compliance</a:t>
            </a:r>
            <a:endParaRPr lang="en-US" sz="2000">
              <a:cs typeface="Arial"/>
            </a:endParaRPr>
          </a:p>
          <a:p>
            <a:endParaRPr lang="en-US" sz="1400" dirty="0">
              <a:ea typeface="+mn-lt"/>
              <a:cs typeface="+mn-lt"/>
            </a:endParaRPr>
          </a:p>
          <a:p>
            <a:pPr algn="ctr"/>
            <a:r>
              <a:rPr lang="en-US" sz="1400" i="1" dirty="0">
                <a:ea typeface="+mn-lt"/>
                <a:cs typeface="+mn-lt"/>
              </a:rPr>
              <a:t>Our framework does not recommend policies which inhibit or delay the sale of a property.</a:t>
            </a:r>
            <a:endParaRPr lang="en-US" i="1" dirty="0">
              <a:cs typeface="Arial"/>
            </a:endParaRPr>
          </a:p>
        </p:txBody>
      </p:sp>
      <p:pic>
        <p:nvPicPr>
          <p:cNvPr id="6" name="Picture 5" descr="Logo, icon&#10;&#10;Description automatically generated">
            <a:extLst>
              <a:ext uri="{FF2B5EF4-FFF2-40B4-BE49-F238E27FC236}">
                <a16:creationId xmlns:a16="http://schemas.microsoft.com/office/drawing/2014/main" id="{7B339C7F-F042-4079-9B71-576801D19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4" y="1225689"/>
            <a:ext cx="813953" cy="812221"/>
          </a:xfrm>
          <a:prstGeom prst="rect">
            <a:avLst/>
          </a:prstGeom>
        </p:spPr>
      </p:pic>
      <p:pic>
        <p:nvPicPr>
          <p:cNvPr id="10" name="Graphic 9" descr="Loan with solid fill">
            <a:extLst>
              <a:ext uri="{FF2B5EF4-FFF2-40B4-BE49-F238E27FC236}">
                <a16:creationId xmlns:a16="http://schemas.microsoft.com/office/drawing/2014/main" id="{27D5DF9E-CC48-42BC-A341-5F832F6397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9722" y="5129138"/>
            <a:ext cx="914400" cy="914400"/>
          </a:xfrm>
          <a:prstGeom prst="rect">
            <a:avLst/>
          </a:prstGeom>
        </p:spPr>
      </p:pic>
      <p:pic>
        <p:nvPicPr>
          <p:cNvPr id="2" name="Graphic 3" descr="Document with solid fill">
            <a:extLst>
              <a:ext uri="{FF2B5EF4-FFF2-40B4-BE49-F238E27FC236}">
                <a16:creationId xmlns:a16="http://schemas.microsoft.com/office/drawing/2014/main" id="{265026EC-7BA9-FD73-7DD8-FA7A0573EF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6037" y="3392905"/>
            <a:ext cx="914400" cy="914400"/>
          </a:xfrm>
          <a:prstGeom prst="rect">
            <a:avLst/>
          </a:prstGeom>
        </p:spPr>
      </p:pic>
    </p:spTree>
    <p:extLst>
      <p:ext uri="{BB962C8B-B14F-4D97-AF65-F5344CB8AC3E}">
        <p14:creationId xmlns:p14="http://schemas.microsoft.com/office/powerpoint/2010/main" val="3418469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F322-2FF8-4479-8B26-0A319E94EF58}"/>
              </a:ext>
            </a:extLst>
          </p:cNvPr>
          <p:cNvSpPr>
            <a:spLocks noGrp="1"/>
          </p:cNvSpPr>
          <p:nvPr>
            <p:ph type="ctrTitle"/>
          </p:nvPr>
        </p:nvSpPr>
        <p:spPr>
          <a:xfrm>
            <a:off x="157696" y="2957109"/>
            <a:ext cx="8003078" cy="1693549"/>
          </a:xfrm>
        </p:spPr>
        <p:txBody>
          <a:bodyPr>
            <a:normAutofit/>
          </a:bodyPr>
          <a:lstStyle/>
          <a:p>
            <a:r>
              <a:rPr lang="en-US" dirty="0">
                <a:ea typeface="Source Sans Pro"/>
              </a:rPr>
              <a:t>Related Resources</a:t>
            </a:r>
            <a:endParaRPr lang="en-US" dirty="0"/>
          </a:p>
        </p:txBody>
      </p:sp>
    </p:spTree>
    <p:extLst>
      <p:ext uri="{BB962C8B-B14F-4D97-AF65-F5344CB8AC3E}">
        <p14:creationId xmlns:p14="http://schemas.microsoft.com/office/powerpoint/2010/main" val="243618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576C30-0C60-B87F-0860-755F87827423}"/>
              </a:ext>
            </a:extLst>
          </p:cNvPr>
          <p:cNvSpPr>
            <a:spLocks noGrp="1"/>
          </p:cNvSpPr>
          <p:nvPr>
            <p:ph type="ctrTitle"/>
          </p:nvPr>
        </p:nvSpPr>
        <p:spPr>
          <a:xfrm>
            <a:off x="230142" y="1316381"/>
            <a:ext cx="3563377" cy="1777793"/>
          </a:xfrm>
        </p:spPr>
        <p:txBody>
          <a:bodyPr>
            <a:noAutofit/>
          </a:bodyPr>
          <a:lstStyle/>
          <a:p>
            <a:r>
              <a:rPr lang="en-US" sz="3200" dirty="0">
                <a:ea typeface="Source Sans Pro"/>
              </a:rPr>
              <a:t>Local ordinances complement CARB and BAAQMD rulemakings</a:t>
            </a:r>
            <a:endParaRPr lang="en-US" sz="3200" dirty="0"/>
          </a:p>
        </p:txBody>
      </p:sp>
      <p:sp>
        <p:nvSpPr>
          <p:cNvPr id="6" name="TextBox 5">
            <a:extLst>
              <a:ext uri="{FF2B5EF4-FFF2-40B4-BE49-F238E27FC236}">
                <a16:creationId xmlns:a16="http://schemas.microsoft.com/office/drawing/2014/main" id="{059D9208-7B76-E45B-43BA-B54244A29DAC}"/>
              </a:ext>
            </a:extLst>
          </p:cNvPr>
          <p:cNvSpPr txBox="1"/>
          <p:nvPr/>
        </p:nvSpPr>
        <p:spPr>
          <a:xfrm>
            <a:off x="189105" y="3194359"/>
            <a:ext cx="358929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Calibri"/>
                <a:ea typeface="Calibri"/>
                <a:cs typeface="Calibri"/>
              </a:rPr>
              <a:t>California Air Resources Board (CARB) and Bay Area Air Quality Management District (BAAQMD) are proceeding with rulemakings intended to restrict the sale of gas furnaces and water heaters in stores in California and the Bay Area, respectively. </a:t>
            </a:r>
            <a:endParaRPr lang="en-US" dirty="0">
              <a:latin typeface="Arial"/>
              <a:ea typeface="Calibri"/>
              <a:cs typeface="Arial"/>
            </a:endParaRPr>
          </a:p>
          <a:p>
            <a:endParaRPr lang="en-US" sz="1400" dirty="0">
              <a:latin typeface="Calibri"/>
              <a:ea typeface="Calibri"/>
              <a:cs typeface="Calibri"/>
            </a:endParaRPr>
          </a:p>
          <a:p>
            <a:r>
              <a:rPr lang="en-US" sz="1400" dirty="0">
                <a:latin typeface="Calibri"/>
                <a:ea typeface="Calibri"/>
                <a:cs typeface="Calibri"/>
              </a:rPr>
              <a:t>We recommend cities continue adopting Time of Permit reach codes ahead of theses rulemakings based on the following reasons:</a:t>
            </a:r>
            <a:endParaRPr lang="en-US" dirty="0">
              <a:cs typeface="Arial"/>
            </a:endParaRPr>
          </a:p>
        </p:txBody>
      </p:sp>
      <p:graphicFrame>
        <p:nvGraphicFramePr>
          <p:cNvPr id="2" name="Diagram 2">
            <a:extLst>
              <a:ext uri="{FF2B5EF4-FFF2-40B4-BE49-F238E27FC236}">
                <a16:creationId xmlns:a16="http://schemas.microsoft.com/office/drawing/2014/main" id="{57965EBB-FD01-996B-F347-15FAA9C713B7}"/>
              </a:ext>
            </a:extLst>
          </p:cNvPr>
          <p:cNvGraphicFramePr/>
          <p:nvPr>
            <p:extLst>
              <p:ext uri="{D42A27DB-BD31-4B8C-83A1-F6EECF244321}">
                <p14:modId xmlns:p14="http://schemas.microsoft.com/office/powerpoint/2010/main" val="2973735159"/>
              </p:ext>
            </p:extLst>
          </p:nvPr>
        </p:nvGraphicFramePr>
        <p:xfrm>
          <a:off x="4111907" y="990600"/>
          <a:ext cx="7961090" cy="5677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TextBox 30">
            <a:extLst>
              <a:ext uri="{FF2B5EF4-FFF2-40B4-BE49-F238E27FC236}">
                <a16:creationId xmlns:a16="http://schemas.microsoft.com/office/drawing/2014/main" id="{638F2DBC-CA07-CE80-805B-046E1F450D43}"/>
              </a:ext>
            </a:extLst>
          </p:cNvPr>
          <p:cNvSpPr txBox="1"/>
          <p:nvPr/>
        </p:nvSpPr>
        <p:spPr>
          <a:xfrm>
            <a:off x="657220" y="6413926"/>
            <a:ext cx="412465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Arial"/>
              </a:rPr>
              <a:t>Sources: </a:t>
            </a:r>
            <a:r>
              <a:rPr lang="en-US" sz="1400" dirty="0">
                <a:ea typeface="+mn-lt"/>
                <a:cs typeface="+mn-lt"/>
                <a:hlinkClick r:id="rId7"/>
              </a:rPr>
              <a:t>CARB</a:t>
            </a:r>
            <a:r>
              <a:rPr lang="en-US" sz="1400" dirty="0">
                <a:cs typeface="Arial"/>
                <a:hlinkClick r:id="rId7"/>
              </a:rPr>
              <a:t>,</a:t>
            </a:r>
            <a:r>
              <a:rPr lang="en-US" sz="1400" dirty="0">
                <a:cs typeface="Arial"/>
              </a:rPr>
              <a:t> </a:t>
            </a:r>
            <a:r>
              <a:rPr lang="en-US" sz="1400" dirty="0">
                <a:cs typeface="Arial"/>
                <a:hlinkClick r:id="rId8"/>
              </a:rPr>
              <a:t>BAAQMD</a:t>
            </a:r>
            <a:r>
              <a:rPr lang="en-US" sz="1400" dirty="0">
                <a:cs typeface="Arial"/>
              </a:rPr>
              <a:t> </a:t>
            </a:r>
          </a:p>
        </p:txBody>
      </p:sp>
    </p:spTree>
    <p:extLst>
      <p:ext uri="{BB962C8B-B14F-4D97-AF65-F5344CB8AC3E}">
        <p14:creationId xmlns:p14="http://schemas.microsoft.com/office/powerpoint/2010/main" val="331562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0FFCCB-517A-4DB4-B162-98BE670EDBB3}"/>
              </a:ext>
            </a:extLst>
          </p:cNvPr>
          <p:cNvSpPr>
            <a:spLocks noGrp="1"/>
          </p:cNvSpPr>
          <p:nvPr>
            <p:ph type="body" sz="quarter" idx="10"/>
          </p:nvPr>
        </p:nvSpPr>
        <p:spPr/>
        <p:txBody>
          <a:bodyPr/>
          <a:lstStyle/>
          <a:p>
            <a:r>
              <a:rPr lang="en-US" sz="2800" dirty="0"/>
              <a:t>Planning for Equitable Outcomes</a:t>
            </a:r>
          </a:p>
        </p:txBody>
      </p:sp>
      <p:sp>
        <p:nvSpPr>
          <p:cNvPr id="5" name="TextBox 4">
            <a:extLst>
              <a:ext uri="{FF2B5EF4-FFF2-40B4-BE49-F238E27FC236}">
                <a16:creationId xmlns:a16="http://schemas.microsoft.com/office/drawing/2014/main" id="{3428178A-E0C5-4C45-880F-2F4C9217805E}"/>
              </a:ext>
            </a:extLst>
          </p:cNvPr>
          <p:cNvSpPr txBox="1"/>
          <p:nvPr/>
        </p:nvSpPr>
        <p:spPr>
          <a:xfrm>
            <a:off x="186058" y="1179544"/>
            <a:ext cx="6228885" cy="3662541"/>
          </a:xfrm>
          <a:prstGeom prst="rect">
            <a:avLst/>
          </a:prstGeom>
          <a:noFill/>
        </p:spPr>
        <p:txBody>
          <a:bodyPr wrap="square" lIns="91440" tIns="45720" rIns="91440" bIns="45720" anchor="t">
            <a:spAutoFit/>
          </a:bodyPr>
          <a:lstStyle/>
          <a:p>
            <a:pPr fontAlgn="base">
              <a:tabLst>
                <a:tab pos="457200" algn="l"/>
              </a:tabLst>
            </a:pPr>
            <a:r>
              <a:rPr lang="en-US" sz="1600" b="1" dirty="0">
                <a:solidFill>
                  <a:schemeClr val="accent5"/>
                </a:solidFill>
              </a:rPr>
              <a:t>Berkeley, San Jose, others have focused strategies</a:t>
            </a:r>
          </a:p>
          <a:p>
            <a:pPr marL="342900" marR="0" lvl="0" indent="-342900" fontAlgn="base">
              <a:spcBef>
                <a:spcPts val="0"/>
              </a:spcBef>
              <a:spcAft>
                <a:spcPts val="0"/>
              </a:spcAft>
              <a:buFont typeface="Arial" panose="020B0604020202020204" pitchFamily="34" charset="0"/>
              <a:buChar char="•"/>
              <a:tabLst>
                <a:tab pos="457200" algn="l"/>
              </a:tabLst>
            </a:pPr>
            <a:r>
              <a:rPr lang="en-US" sz="1600" dirty="0"/>
              <a:t>Procedural, distributional, and structural equity</a:t>
            </a:r>
          </a:p>
          <a:p>
            <a:pPr marL="342900" marR="0" lvl="0" indent="-342900" fontAlgn="base">
              <a:spcBef>
                <a:spcPts val="0"/>
              </a:spcBef>
              <a:spcAft>
                <a:spcPts val="0"/>
              </a:spcAft>
              <a:buFont typeface="Arial" panose="020B0604020202020204" pitchFamily="34" charset="0"/>
              <a:buChar char="•"/>
              <a:tabLst>
                <a:tab pos="457200" algn="l"/>
              </a:tabLst>
            </a:pPr>
            <a:r>
              <a:rPr lang="en-US" sz="1600" dirty="0"/>
              <a:t>Targeted Universalism</a:t>
            </a:r>
          </a:p>
          <a:p>
            <a:pPr marL="342900" marR="0" lvl="0" indent="-342900" fontAlgn="base">
              <a:spcBef>
                <a:spcPts val="0"/>
              </a:spcBef>
              <a:spcAft>
                <a:spcPts val="0"/>
              </a:spcAft>
              <a:buFont typeface="Arial" panose="020B0604020202020204" pitchFamily="34" charset="0"/>
              <a:buChar char="•"/>
              <a:tabLst>
                <a:tab pos="457200" algn="l"/>
              </a:tabLst>
            </a:pPr>
            <a:r>
              <a:rPr lang="en-US" sz="1600" dirty="0"/>
              <a:t>Tenant protections and accessible financing</a:t>
            </a:r>
          </a:p>
          <a:p>
            <a:pPr marR="0" lvl="0" fontAlgn="base">
              <a:spcBef>
                <a:spcPts val="0"/>
              </a:spcBef>
              <a:spcAft>
                <a:spcPts val="0"/>
              </a:spcAft>
              <a:tabLst>
                <a:tab pos="457200" algn="l"/>
              </a:tabLst>
            </a:pPr>
            <a:endParaRPr lang="en-US" sz="1600" b="1" dirty="0">
              <a:solidFill>
                <a:schemeClr val="accent5"/>
              </a:solidFill>
            </a:endParaRPr>
          </a:p>
          <a:p>
            <a:pPr marL="0" indent="0">
              <a:buNone/>
            </a:pPr>
            <a:r>
              <a:rPr lang="en-US" sz="1600" b="1" dirty="0">
                <a:solidFill>
                  <a:schemeClr val="accent5"/>
                </a:solidFill>
              </a:rPr>
              <a:t>Ithaca, NY ‘Electrification-as-a-Service’ program</a:t>
            </a:r>
          </a:p>
          <a:p>
            <a:pPr marL="342900" indent="-342900">
              <a:buFont typeface="Arial" panose="020B0604020202020204" pitchFamily="34" charset="0"/>
              <a:buChar char="•"/>
            </a:pPr>
            <a:r>
              <a:rPr lang="en-US" sz="1600" dirty="0"/>
              <a:t>Leverages private equity (via </a:t>
            </a:r>
            <a:r>
              <a:rPr lang="en-US" sz="1600" dirty="0" err="1"/>
              <a:t>BlocPower</a:t>
            </a:r>
            <a:r>
              <a:rPr lang="en-US" sz="1600" dirty="0"/>
              <a:t>) to implement </a:t>
            </a:r>
            <a:r>
              <a:rPr lang="en-US" sz="1600" dirty="0">
                <a:hlinkClick r:id="rId2"/>
              </a:rPr>
              <a:t>electrification program</a:t>
            </a:r>
            <a:endParaRPr lang="en-US" sz="1600" dirty="0">
              <a:cs typeface="Arial"/>
              <a:hlinkClick r:id="rId2"/>
            </a:endParaRPr>
          </a:p>
          <a:p>
            <a:pPr marL="342900" indent="-342900">
              <a:buFont typeface="Arial" panose="020B0604020202020204" pitchFamily="34" charset="0"/>
              <a:buChar char="•"/>
            </a:pPr>
            <a:r>
              <a:rPr lang="en-US" sz="1600" dirty="0"/>
              <a:t>Philanthropic capital funds 0% loans to lower-income property owners</a:t>
            </a:r>
          </a:p>
          <a:p>
            <a:pPr marR="0" lvl="0" fontAlgn="base">
              <a:spcBef>
                <a:spcPts val="0"/>
              </a:spcBef>
              <a:spcAft>
                <a:spcPts val="0"/>
              </a:spcAft>
              <a:tabLst>
                <a:tab pos="457200" algn="l"/>
              </a:tabLst>
            </a:pPr>
            <a:endParaRPr lang="en-US" sz="1600" b="1" dirty="0">
              <a:solidFill>
                <a:schemeClr val="accent5"/>
              </a:solidFill>
            </a:endParaRPr>
          </a:p>
          <a:p>
            <a:pPr marR="0" lvl="0" fontAlgn="base">
              <a:spcBef>
                <a:spcPts val="0"/>
              </a:spcBef>
              <a:spcAft>
                <a:spcPts val="0"/>
              </a:spcAft>
              <a:tabLst>
                <a:tab pos="457200" algn="l"/>
              </a:tabLst>
            </a:pPr>
            <a:r>
              <a:rPr lang="en-US" sz="1600" b="1" dirty="0">
                <a:solidFill>
                  <a:schemeClr val="accent5"/>
                </a:solidFill>
              </a:rPr>
              <a:t>Incentive programs, technical assistance</a:t>
            </a:r>
          </a:p>
          <a:p>
            <a:pPr marL="342900" marR="0" lvl="0" indent="-342900" fontAlgn="base">
              <a:spcBef>
                <a:spcPts val="0"/>
              </a:spcBef>
              <a:spcAft>
                <a:spcPts val="0"/>
              </a:spcAft>
              <a:buFont typeface="Arial" panose="020B0604020202020204" pitchFamily="34" charset="0"/>
              <a:buChar char="•"/>
              <a:tabLst>
                <a:tab pos="457200" algn="l"/>
              </a:tabLst>
            </a:pPr>
            <a:r>
              <a:rPr lang="en-US" sz="1600" dirty="0">
                <a:effectLst/>
                <a:ea typeface="Calibri" panose="020F0502020204030204" pitchFamily="34" charset="0"/>
              </a:rPr>
              <a:t>Documented in this </a:t>
            </a:r>
            <a:r>
              <a:rPr lang="en-US" sz="1600" dirty="0">
                <a:effectLst/>
                <a:ea typeface="Calibri" panose="020F0502020204030204" pitchFamily="34" charset="0"/>
                <a:hlinkClick r:id="rId3"/>
              </a:rPr>
              <a:t>literature review</a:t>
            </a:r>
            <a:endParaRPr lang="en-US" sz="1600" dirty="0">
              <a:effectLst/>
              <a:ea typeface="Calibri" panose="020F0502020204030204" pitchFamily="34" charset="0"/>
            </a:endParaRPr>
          </a:p>
          <a:p>
            <a:pPr marL="342900" marR="0" lvl="0" indent="-342900" fontAlgn="base">
              <a:spcBef>
                <a:spcPts val="0"/>
              </a:spcBef>
              <a:spcAft>
                <a:spcPts val="0"/>
              </a:spcAft>
              <a:buFont typeface="Arial" panose="020B0604020202020204" pitchFamily="34" charset="0"/>
              <a:buChar char="•"/>
              <a:tabLst>
                <a:tab pos="457200" algn="l"/>
              </a:tabLst>
            </a:pPr>
            <a:r>
              <a:rPr lang="en-US" sz="1600" dirty="0">
                <a:ea typeface="Calibri" panose="020F0502020204030204" pitchFamily="34" charset="0"/>
              </a:rPr>
              <a:t>Consider for affordable housing, income level</a:t>
            </a:r>
            <a:endParaRPr lang="en-US" sz="1600" dirty="0">
              <a:effectLst/>
              <a:ea typeface="Calibri" panose="020F0502020204030204" pitchFamily="34" charset="0"/>
            </a:endParaRPr>
          </a:p>
        </p:txBody>
      </p:sp>
      <p:pic>
        <p:nvPicPr>
          <p:cNvPr id="6" name="Picture 5">
            <a:extLst>
              <a:ext uri="{FF2B5EF4-FFF2-40B4-BE49-F238E27FC236}">
                <a16:creationId xmlns:a16="http://schemas.microsoft.com/office/drawing/2014/main" id="{01D28C6B-B6E9-4E0C-A7D6-A2A240B94C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71753" y="1065244"/>
            <a:ext cx="4906054" cy="3708337"/>
          </a:xfrm>
          <a:prstGeom prst="rect">
            <a:avLst/>
          </a:prstGeom>
        </p:spPr>
      </p:pic>
      <p:sp>
        <p:nvSpPr>
          <p:cNvPr id="7" name="TextBox 6">
            <a:extLst>
              <a:ext uri="{FF2B5EF4-FFF2-40B4-BE49-F238E27FC236}">
                <a16:creationId xmlns:a16="http://schemas.microsoft.com/office/drawing/2014/main" id="{E3DAA889-CED9-435D-A179-55EEEC95230E}"/>
              </a:ext>
            </a:extLst>
          </p:cNvPr>
          <p:cNvSpPr txBox="1"/>
          <p:nvPr/>
        </p:nvSpPr>
        <p:spPr>
          <a:xfrm>
            <a:off x="7704722" y="4839625"/>
            <a:ext cx="3528979" cy="523220"/>
          </a:xfrm>
          <a:prstGeom prst="rect">
            <a:avLst/>
          </a:prstGeom>
          <a:solidFill>
            <a:schemeClr val="bg1"/>
          </a:solidFill>
        </p:spPr>
        <p:txBody>
          <a:bodyPr wrap="square" lIns="91440" tIns="45720" rIns="91440" bIns="45720" rtlCol="0" anchor="t">
            <a:spAutoFit/>
          </a:bodyPr>
          <a:lstStyle/>
          <a:p>
            <a:pPr algn="ctr"/>
            <a:r>
              <a:rPr lang="en-US" sz="1400" dirty="0"/>
              <a:t>East Bay redlining.</a:t>
            </a:r>
          </a:p>
          <a:p>
            <a:pPr algn="ctr"/>
            <a:r>
              <a:rPr lang="en-US" sz="1400" dirty="0"/>
              <a:t>Source: </a:t>
            </a:r>
            <a:r>
              <a:rPr lang="en-US" sz="1400" dirty="0">
                <a:hlinkClick r:id="" action="ppaction://noaction"/>
              </a:rPr>
              <a:t>City of Berkeley</a:t>
            </a:r>
            <a:endParaRPr lang="en-US">
              <a:cs typeface="Arial"/>
            </a:endParaRPr>
          </a:p>
        </p:txBody>
      </p:sp>
      <p:sp>
        <p:nvSpPr>
          <p:cNvPr id="2" name="Text Placeholder 3">
            <a:extLst>
              <a:ext uri="{FF2B5EF4-FFF2-40B4-BE49-F238E27FC236}">
                <a16:creationId xmlns:a16="http://schemas.microsoft.com/office/drawing/2014/main" id="{D2E78C4B-8E52-7E0D-45D2-6A31800BA2F5}"/>
              </a:ext>
            </a:extLst>
          </p:cNvPr>
          <p:cNvSpPr>
            <a:spLocks noGrp="1"/>
          </p:cNvSpPr>
          <p:nvPr>
            <p:ph type="body" sz="quarter" idx="11"/>
          </p:nvPr>
        </p:nvSpPr>
        <p:spPr>
          <a:xfrm>
            <a:off x="185229" y="4874666"/>
            <a:ext cx="11803306" cy="1980080"/>
          </a:xfrm>
        </p:spPr>
        <p:txBody>
          <a:bodyPr vert="horz" lIns="91440" tIns="45720" rIns="91440" bIns="45720" rtlCol="0" anchor="t">
            <a:normAutofit lnSpcReduction="10000"/>
          </a:bodyPr>
          <a:lstStyle/>
          <a:p>
            <a:pPr marL="0" indent="0">
              <a:buNone/>
            </a:pPr>
            <a:r>
              <a:rPr lang="en-US" sz="1600" b="1" dirty="0">
                <a:solidFill>
                  <a:schemeClr val="accent5"/>
                </a:solidFill>
              </a:rPr>
              <a:t>Resources</a:t>
            </a:r>
          </a:p>
          <a:p>
            <a:r>
              <a:rPr lang="en-US" sz="1600" dirty="0">
                <a:hlinkClick r:id="rId5"/>
              </a:rPr>
              <a:t>Existing Buildings Electrification Strategy</a:t>
            </a:r>
            <a:r>
              <a:rPr lang="en-US" sz="1600" dirty="0"/>
              <a:t> – City of Berkeley</a:t>
            </a:r>
            <a:endParaRPr lang="en-US" sz="1600" dirty="0">
              <a:cs typeface="Arial"/>
            </a:endParaRPr>
          </a:p>
          <a:p>
            <a:r>
              <a:rPr lang="en-US" sz="1600" dirty="0">
                <a:hlinkClick r:id="rId6">
                  <a:extLst>
                    <a:ext uri="{A12FA001-AC4F-418D-AE19-62706E023703}">
                      <ahyp:hlinkClr xmlns:ahyp="http://schemas.microsoft.com/office/drawing/2018/hyperlinkcolor" val="tx"/>
                    </a:ext>
                  </a:extLst>
                </a:hlinkClick>
              </a:rPr>
              <a:t>Equitable Electrification Framework</a:t>
            </a:r>
            <a:r>
              <a:rPr lang="en-US" sz="1600" dirty="0"/>
              <a:t> – Greenlining Institute</a:t>
            </a:r>
          </a:p>
          <a:p>
            <a:r>
              <a:rPr lang="en-US" sz="1600" dirty="0">
                <a:hlinkClick r:id="rId7">
                  <a:extLst>
                    <a:ext uri="{A12FA001-AC4F-418D-AE19-62706E023703}">
                      <ahyp:hlinkClr xmlns:ahyp="http://schemas.microsoft.com/office/drawing/2018/hyperlinkcolor" val="tx"/>
                    </a:ext>
                  </a:extLst>
                </a:hlinkClick>
              </a:rPr>
              <a:t>Equitable Development Scorecard</a:t>
            </a:r>
            <a:r>
              <a:rPr lang="en-US" sz="1600" dirty="0"/>
              <a:t> – The Alliance for Advancing Regional Equity</a:t>
            </a:r>
          </a:p>
          <a:p>
            <a:r>
              <a:rPr lang="en-US" sz="1600" dirty="0">
                <a:hlinkClick r:id="rId8">
                  <a:extLst>
                    <a:ext uri="{A12FA001-AC4F-418D-AE19-62706E023703}">
                      <ahyp:hlinkClr xmlns:ahyp="http://schemas.microsoft.com/office/drawing/2018/hyperlinkcolor" val="tx"/>
                    </a:ext>
                  </a:extLst>
                </a:hlinkClick>
              </a:rPr>
              <a:t>Tenant Impact Recommendations</a:t>
            </a:r>
            <a:r>
              <a:rPr lang="en-US" sz="1600" dirty="0"/>
              <a:t> – Natural Resources Defense Council for Los Angeles</a:t>
            </a:r>
          </a:p>
          <a:p>
            <a:r>
              <a:rPr lang="en-US" sz="1600" dirty="0">
                <a:hlinkClick r:id="rId9"/>
              </a:rPr>
              <a:t>Zero Cities Project</a:t>
            </a:r>
            <a:r>
              <a:rPr lang="en-US" sz="1600"/>
              <a:t> – Urban Sustainability Director’s Network</a:t>
            </a:r>
            <a:endParaRPr lang="en-US" sz="1600">
              <a:cs typeface="Arial"/>
            </a:endParaRPr>
          </a:p>
        </p:txBody>
      </p:sp>
    </p:spTree>
    <p:extLst>
      <p:ext uri="{BB962C8B-B14F-4D97-AF65-F5344CB8AC3E}">
        <p14:creationId xmlns:p14="http://schemas.microsoft.com/office/powerpoint/2010/main" val="4203963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0FFCCB-517A-4DB4-B162-98BE670EDBB3}"/>
              </a:ext>
            </a:extLst>
          </p:cNvPr>
          <p:cNvSpPr>
            <a:spLocks noGrp="1"/>
          </p:cNvSpPr>
          <p:nvPr>
            <p:ph type="body" sz="quarter" idx="10"/>
          </p:nvPr>
        </p:nvSpPr>
        <p:spPr/>
        <p:txBody>
          <a:bodyPr vert="horz" lIns="91440" tIns="45720" rIns="91440" bIns="45720" rtlCol="0" anchor="t">
            <a:noAutofit/>
          </a:bodyPr>
          <a:lstStyle/>
          <a:p>
            <a:r>
              <a:rPr lang="en-US" sz="2800" dirty="0"/>
              <a:t>Equitable Policy Example Provisions</a:t>
            </a:r>
          </a:p>
        </p:txBody>
      </p:sp>
      <p:sp>
        <p:nvSpPr>
          <p:cNvPr id="5" name="TextBox 4">
            <a:extLst>
              <a:ext uri="{FF2B5EF4-FFF2-40B4-BE49-F238E27FC236}">
                <a16:creationId xmlns:a16="http://schemas.microsoft.com/office/drawing/2014/main" id="{3428178A-E0C5-4C45-880F-2F4C9217805E}"/>
              </a:ext>
            </a:extLst>
          </p:cNvPr>
          <p:cNvSpPr txBox="1"/>
          <p:nvPr/>
        </p:nvSpPr>
        <p:spPr>
          <a:xfrm>
            <a:off x="224158" y="1372161"/>
            <a:ext cx="11596084" cy="4770537"/>
          </a:xfrm>
          <a:prstGeom prst="rect">
            <a:avLst/>
          </a:prstGeom>
          <a:noFill/>
        </p:spPr>
        <p:txBody>
          <a:bodyPr wrap="square" lIns="91440" tIns="45720" rIns="91440" bIns="45720" anchor="t">
            <a:spAutoFit/>
          </a:bodyPr>
          <a:lstStyle/>
          <a:p>
            <a:pPr>
              <a:tabLst>
                <a:tab pos="457200" algn="l"/>
              </a:tabLst>
            </a:pPr>
            <a:r>
              <a:rPr lang="en-US" sz="1600" b="1" dirty="0">
                <a:solidFill>
                  <a:schemeClr val="accent5"/>
                </a:solidFill>
              </a:rPr>
              <a:t>Chula Vista ordinance does not allow energy improvement costs to be passed on to tenants in bulk</a:t>
            </a:r>
            <a:endParaRPr lang="en-US" sz="1400" dirty="0">
              <a:solidFill>
                <a:schemeClr val="accent5"/>
              </a:solidFill>
            </a:endParaRPr>
          </a:p>
          <a:p>
            <a:pPr>
              <a:tabLst>
                <a:tab pos="457200" algn="l"/>
              </a:tabLst>
            </a:pPr>
            <a:endParaRPr lang="en-US" sz="1600" b="1" dirty="0">
              <a:solidFill>
                <a:schemeClr val="accent5"/>
              </a:solidFill>
              <a:ea typeface="+mn-lt"/>
              <a:cs typeface="+mn-lt"/>
            </a:endParaRPr>
          </a:p>
          <a:p>
            <a:pPr lvl="1">
              <a:tabLst>
                <a:tab pos="457200" algn="l"/>
              </a:tabLst>
            </a:pPr>
            <a:r>
              <a:rPr lang="en-US" sz="1600" dirty="0">
                <a:ea typeface="+mn-lt"/>
                <a:cs typeface="+mn-lt"/>
              </a:rPr>
              <a:t>"</a:t>
            </a:r>
            <a:r>
              <a:rPr lang="en-US" sz="1600" i="1" dirty="0">
                <a:ea typeface="+mn-lt"/>
                <a:cs typeface="+mn-lt"/>
              </a:rPr>
              <a:t>Amortization of Pass-through Costs. Where lease terms allow owners to pass on the costs of complying with this section to lessees, should Owner choose to do so, those costs </a:t>
            </a:r>
            <a:r>
              <a:rPr lang="en-US" sz="1600" i="1" u="sng" dirty="0">
                <a:ea typeface="+mn-lt"/>
                <a:cs typeface="+mn-lt"/>
              </a:rPr>
              <a:t>may not</a:t>
            </a:r>
            <a:r>
              <a:rPr lang="en-US" sz="1600" i="1" dirty="0">
                <a:ea typeface="+mn-lt"/>
                <a:cs typeface="+mn-lt"/>
              </a:rPr>
              <a:t> be passed through in bulk. Instead they shall be amortized as follows:</a:t>
            </a:r>
          </a:p>
          <a:p>
            <a:pPr marL="914400" lvl="1" indent="-457200">
              <a:buAutoNum type="alphaLcPeriod"/>
              <a:tabLst>
                <a:tab pos="457200" algn="l"/>
              </a:tabLst>
            </a:pPr>
            <a:r>
              <a:rPr lang="en-US" sz="1600" i="1" dirty="0">
                <a:ea typeface="+mn-lt"/>
                <a:cs typeface="+mn-lt"/>
              </a:rPr>
              <a:t>Audit Requirement costs shall be amortized over five (5) years. </a:t>
            </a:r>
          </a:p>
          <a:p>
            <a:pPr marL="914400" lvl="1" indent="-457200">
              <a:buAutoNum type="alphaLcPeriod"/>
              <a:tabLst>
                <a:tab pos="457200" algn="l"/>
              </a:tabLst>
            </a:pPr>
            <a:r>
              <a:rPr lang="en-US" sz="1600" i="1" dirty="0">
                <a:ea typeface="+mn-lt"/>
                <a:cs typeface="+mn-lt"/>
              </a:rPr>
              <a:t>Costs of measure implementation shall be amortized over the expected useful life of the measure.</a:t>
            </a:r>
            <a:r>
              <a:rPr lang="en-US" sz="1600" dirty="0">
                <a:ea typeface="+mn-lt"/>
                <a:cs typeface="+mn-lt"/>
              </a:rPr>
              <a:t>"</a:t>
            </a:r>
            <a:endParaRPr lang="en-US" sz="1600" dirty="0">
              <a:solidFill>
                <a:srgbClr val="000000"/>
              </a:solidFill>
              <a:cs typeface="Arial"/>
            </a:endParaRPr>
          </a:p>
          <a:p>
            <a:pPr marL="914400" lvl="1" indent="-457200">
              <a:buAutoNum type="alphaLcPeriod"/>
            </a:pPr>
            <a:endParaRPr lang="en-US" sz="1600" dirty="0">
              <a:solidFill>
                <a:srgbClr val="000000"/>
              </a:solidFill>
              <a:cs typeface="Arial"/>
            </a:endParaRPr>
          </a:p>
          <a:p>
            <a:r>
              <a:rPr lang="en-US" sz="1600" b="1" dirty="0">
                <a:solidFill>
                  <a:schemeClr val="accent5"/>
                </a:solidFill>
              </a:rPr>
              <a:t>Institute for Market Transformation model BPS policy establishes a Community Accountability Board and a Building Performance Improvement Board</a:t>
            </a:r>
            <a:endParaRPr lang="en-US" sz="1400" dirty="0">
              <a:solidFill>
                <a:schemeClr val="accent5"/>
              </a:solidFill>
            </a:endParaRPr>
          </a:p>
          <a:p>
            <a:endParaRPr lang="en-US" sz="1600" b="1" dirty="0">
              <a:solidFill>
                <a:schemeClr val="accent5"/>
              </a:solidFill>
              <a:ea typeface="Calibri"/>
              <a:cs typeface="Arial"/>
            </a:endParaRPr>
          </a:p>
          <a:p>
            <a:pPr marL="742950" lvl="1" indent="-285750">
              <a:buFont typeface="Arial"/>
              <a:buChar char="•"/>
            </a:pPr>
            <a:r>
              <a:rPr lang="en-US" sz="1600" dirty="0">
                <a:ea typeface="Calibri"/>
                <a:cs typeface="Arial"/>
              </a:rPr>
              <a:t>"</a:t>
            </a:r>
            <a:r>
              <a:rPr lang="en-US" sz="1600" i="1" dirty="0">
                <a:ea typeface="+mn-lt"/>
                <a:cs typeface="+mn-lt"/>
              </a:rPr>
              <a:t>Within [X] days of the effective date of this ordinance, the DEPARTMENT shall establish a </a:t>
            </a:r>
            <a:r>
              <a:rPr lang="en-US" sz="1600" i="1" u="sng" dirty="0">
                <a:ea typeface="+mn-lt"/>
                <a:cs typeface="+mn-lt"/>
              </a:rPr>
              <a:t>Community Accountability Board (CAB)</a:t>
            </a:r>
            <a:r>
              <a:rPr lang="en-US" sz="1600" i="1" dirty="0">
                <a:ea typeface="+mn-lt"/>
                <a:cs typeface="+mn-lt"/>
              </a:rPr>
              <a:t> composed of representatives of DISINVESTED COMMUNITIES and experts in areas related to racial and social equity to review the impact of the ordinance on DISINVESTED COMMUNITIES and recommend actions to increase equitable outcomes.</a:t>
            </a:r>
            <a:r>
              <a:rPr lang="en-US" sz="1600" dirty="0">
                <a:ea typeface="+mn-lt"/>
                <a:cs typeface="+mn-lt"/>
              </a:rPr>
              <a:t>"</a:t>
            </a:r>
            <a:endParaRPr lang="en-US" sz="1600" b="1" dirty="0">
              <a:solidFill>
                <a:schemeClr val="accent5"/>
              </a:solidFill>
              <a:effectLst/>
              <a:ea typeface="Calibri" panose="020F0502020204030204" pitchFamily="34" charset="0"/>
              <a:cs typeface="Arial"/>
            </a:endParaRPr>
          </a:p>
          <a:p>
            <a:pPr marL="742950" lvl="1" indent="-285750">
              <a:buFont typeface="Arial"/>
              <a:buChar char="•"/>
            </a:pPr>
            <a:endParaRPr lang="en-US" sz="1600" dirty="0">
              <a:ea typeface="Calibri"/>
              <a:cs typeface="Arial"/>
            </a:endParaRPr>
          </a:p>
          <a:p>
            <a:pPr marL="742950" lvl="1" indent="-285750">
              <a:buFont typeface="Arial"/>
              <a:buChar char="•"/>
            </a:pPr>
            <a:r>
              <a:rPr lang="en-US" sz="1600" dirty="0">
                <a:ea typeface="Calibri"/>
                <a:cs typeface="Arial"/>
              </a:rPr>
              <a:t>Includes template language for explicit responsibilities, budget allocations, and engagement principles</a:t>
            </a:r>
            <a:endParaRPr lang="en-US" sz="1600" dirty="0">
              <a:ea typeface="Calibri"/>
            </a:endParaRPr>
          </a:p>
          <a:p>
            <a:pPr marL="742950" lvl="1" indent="-285750">
              <a:buFont typeface="Arial"/>
              <a:buChar char="•"/>
            </a:pPr>
            <a:endParaRPr lang="en-US" sz="1600" dirty="0">
              <a:ea typeface="Calibri"/>
              <a:cs typeface="Arial"/>
            </a:endParaRPr>
          </a:p>
          <a:p>
            <a:pPr marL="742950" lvl="1" indent="-285750">
              <a:buFont typeface="Arial"/>
              <a:buChar char="•"/>
            </a:pPr>
            <a:r>
              <a:rPr lang="en-US" sz="1600" dirty="0">
                <a:ea typeface="Calibri"/>
                <a:cs typeface="Arial"/>
              </a:rPr>
              <a:t>Boards are responsible for ensuring </a:t>
            </a:r>
            <a:r>
              <a:rPr lang="en-US" sz="1600" u="sng" dirty="0">
                <a:ea typeface="Calibri"/>
                <a:cs typeface="Arial"/>
              </a:rPr>
              <a:t>fair and just</a:t>
            </a:r>
            <a:r>
              <a:rPr lang="en-US" sz="1600" dirty="0">
                <a:ea typeface="Calibri"/>
                <a:cs typeface="Arial"/>
              </a:rPr>
              <a:t> policy implementation</a:t>
            </a:r>
            <a:endParaRPr lang="en-US" sz="1600" dirty="0">
              <a:ea typeface="Calibri"/>
            </a:endParaRPr>
          </a:p>
        </p:txBody>
      </p:sp>
      <p:sp>
        <p:nvSpPr>
          <p:cNvPr id="2" name="TextBox 1">
            <a:extLst>
              <a:ext uri="{FF2B5EF4-FFF2-40B4-BE49-F238E27FC236}">
                <a16:creationId xmlns:a16="http://schemas.microsoft.com/office/drawing/2014/main" id="{1013A728-8419-4E5C-9F54-62F4889F71F6}"/>
              </a:ext>
            </a:extLst>
          </p:cNvPr>
          <p:cNvSpPr txBox="1"/>
          <p:nvPr/>
        </p:nvSpPr>
        <p:spPr>
          <a:xfrm>
            <a:off x="4555957" y="6276675"/>
            <a:ext cx="3528979" cy="584775"/>
          </a:xfrm>
          <a:prstGeom prst="rect">
            <a:avLst/>
          </a:prstGeom>
          <a:solidFill>
            <a:schemeClr val="bg1"/>
          </a:solidFill>
        </p:spPr>
        <p:txBody>
          <a:bodyPr wrap="square" lIns="91440" tIns="45720" rIns="91440" bIns="45720" rtlCol="0" anchor="t">
            <a:spAutoFit/>
          </a:bodyPr>
          <a:lstStyle/>
          <a:p>
            <a:pPr algn="ctr"/>
            <a:r>
              <a:rPr lang="en-US" sz="1400" dirty="0"/>
              <a:t>Source: </a:t>
            </a:r>
            <a:r>
              <a:rPr lang="en-US" sz="1400" dirty="0">
                <a:hlinkClick r:id="rId2"/>
              </a:rPr>
              <a:t>Chula Vista</a:t>
            </a:r>
            <a:r>
              <a:rPr lang="en-US" sz="1400" dirty="0">
                <a:hlinkClick r:id="" action="ppaction://noaction"/>
              </a:rPr>
              <a:t>, </a:t>
            </a:r>
            <a:r>
              <a:rPr lang="en-US" sz="1400" dirty="0">
                <a:hlinkClick r:id="rId3"/>
              </a:rPr>
              <a:t>IMT, </a:t>
            </a:r>
            <a:br>
              <a:rPr lang="en-US" sz="1400" dirty="0"/>
            </a:br>
            <a:endParaRPr lang="en-US">
              <a:cs typeface="Arial"/>
              <a:hlinkClick r:id="" action="ppaction://noaction"/>
            </a:endParaRPr>
          </a:p>
        </p:txBody>
      </p:sp>
    </p:spTree>
    <p:extLst>
      <p:ext uri="{BB962C8B-B14F-4D97-AF65-F5344CB8AC3E}">
        <p14:creationId xmlns:p14="http://schemas.microsoft.com/office/powerpoint/2010/main" val="2374177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44E004-54C3-D544-34DA-74271A88AA61}"/>
              </a:ext>
            </a:extLst>
          </p:cNvPr>
          <p:cNvSpPr>
            <a:spLocks noGrp="1"/>
          </p:cNvSpPr>
          <p:nvPr>
            <p:ph type="body" sz="quarter" idx="10"/>
          </p:nvPr>
        </p:nvSpPr>
        <p:spPr/>
        <p:txBody>
          <a:bodyPr vert="horz" lIns="91440" tIns="45720" rIns="91440" bIns="45720" rtlCol="0" anchor="t">
            <a:noAutofit/>
          </a:bodyPr>
          <a:lstStyle/>
          <a:p>
            <a:r>
              <a:rPr lang="en-US" sz="3200" dirty="0">
                <a:cs typeface="Arial"/>
              </a:rPr>
              <a:t>Exemptions and Fees</a:t>
            </a:r>
            <a:endParaRPr lang="en-US" sz="3200" dirty="0"/>
          </a:p>
        </p:txBody>
      </p:sp>
      <p:sp>
        <p:nvSpPr>
          <p:cNvPr id="4" name="Text Placeholder 3">
            <a:extLst>
              <a:ext uri="{FF2B5EF4-FFF2-40B4-BE49-F238E27FC236}">
                <a16:creationId xmlns:a16="http://schemas.microsoft.com/office/drawing/2014/main" id="{2723B798-C433-27F5-5708-3D27C33B6AFB}"/>
              </a:ext>
            </a:extLst>
          </p:cNvPr>
          <p:cNvSpPr>
            <a:spLocks noGrp="1"/>
          </p:cNvSpPr>
          <p:nvPr>
            <p:ph type="body" sz="quarter" idx="11"/>
          </p:nvPr>
        </p:nvSpPr>
        <p:spPr>
          <a:xfrm>
            <a:off x="182563" y="1112838"/>
            <a:ext cx="7760509" cy="5594350"/>
          </a:xfrm>
        </p:spPr>
        <p:txBody>
          <a:bodyPr vert="horz" lIns="91440" tIns="45720" rIns="91440" bIns="45720" rtlCol="0" anchor="t">
            <a:normAutofit/>
          </a:bodyPr>
          <a:lstStyle/>
          <a:p>
            <a:pPr marL="0" indent="0">
              <a:buNone/>
            </a:pPr>
            <a:r>
              <a:rPr lang="en-US" b="1" dirty="0">
                <a:solidFill>
                  <a:schemeClr val="accent5"/>
                </a:solidFill>
                <a:cs typeface="Arial"/>
              </a:rPr>
              <a:t>Exemptions </a:t>
            </a:r>
            <a:r>
              <a:rPr lang="en-US" dirty="0">
                <a:cs typeface="Arial"/>
              </a:rPr>
              <a:t>can be customized to address undesirable policy outcomes, such as:</a:t>
            </a:r>
            <a:endParaRPr lang="en-US" dirty="0"/>
          </a:p>
          <a:p>
            <a:r>
              <a:rPr lang="en-US" dirty="0">
                <a:cs typeface="Arial"/>
              </a:rPr>
              <a:t>Exorbitant costs (e.g., electrical service upgrades, or moving the water heater)</a:t>
            </a:r>
          </a:p>
          <a:p>
            <a:r>
              <a:rPr lang="en-US" dirty="0">
                <a:cs typeface="Arial"/>
              </a:rPr>
              <a:t>Subsidized housing</a:t>
            </a:r>
          </a:p>
          <a:p>
            <a:r>
              <a:rPr lang="en-US" dirty="0">
                <a:cs typeface="Arial"/>
              </a:rPr>
              <a:t>Technical or physical infeasibility</a:t>
            </a:r>
          </a:p>
          <a:p>
            <a:endParaRPr lang="en-US" dirty="0">
              <a:cs typeface="Arial"/>
            </a:endParaRPr>
          </a:p>
          <a:p>
            <a:pPr marL="0" indent="0">
              <a:buNone/>
            </a:pPr>
            <a:r>
              <a:rPr lang="en-US" b="1" dirty="0">
                <a:solidFill>
                  <a:schemeClr val="accent5"/>
                </a:solidFill>
                <a:cs typeface="Arial"/>
              </a:rPr>
              <a:t>In-lieu fees</a:t>
            </a:r>
            <a:r>
              <a:rPr lang="en-US" dirty="0">
                <a:solidFill>
                  <a:schemeClr val="accent5"/>
                </a:solidFill>
                <a:cs typeface="Arial"/>
              </a:rPr>
              <a:t> </a:t>
            </a:r>
            <a:r>
              <a:rPr lang="en-US" dirty="0">
                <a:cs typeface="Arial"/>
              </a:rPr>
              <a:t>can be used to penalize non-compliance, discourage the use of exemptions, and – when an exemption is granted -- raise funds to support decarbonization elsewhere in the jurisdiction. The fee amount may be determined based on a societal cost of carbon, the cost of the future electrification retrofit, or other approach. For example, the City of Santa Monica has enacted a </a:t>
            </a:r>
            <a:r>
              <a:rPr lang="en-US" dirty="0">
                <a:cs typeface="Arial"/>
                <a:hlinkClick r:id="rId2"/>
              </a:rPr>
              <a:t>Water Neutrality Program</a:t>
            </a:r>
            <a:r>
              <a:rPr lang="en-US" dirty="0">
                <a:cs typeface="Arial"/>
              </a:rPr>
              <a:t> that allows developers to pay $0.18/gallon to offset the costs of new water demanded on site.</a:t>
            </a:r>
          </a:p>
          <a:p>
            <a:pPr marL="0" indent="0">
              <a:buNone/>
            </a:pPr>
            <a:endParaRPr lang="en-US" dirty="0">
              <a:cs typeface="Arial"/>
            </a:endParaRPr>
          </a:p>
          <a:p>
            <a:pPr marL="0" indent="0">
              <a:buNone/>
            </a:pPr>
            <a:endParaRPr lang="en-US" dirty="0">
              <a:cs typeface="Arial"/>
            </a:endParaRPr>
          </a:p>
        </p:txBody>
      </p:sp>
      <p:pic>
        <p:nvPicPr>
          <p:cNvPr id="5" name="Picture 5" descr="A picture containing text, first-aid kit, sign, clipart&#10;&#10;Description automatically generated">
            <a:extLst>
              <a:ext uri="{FF2B5EF4-FFF2-40B4-BE49-F238E27FC236}">
                <a16:creationId xmlns:a16="http://schemas.microsoft.com/office/drawing/2014/main" id="{67816CB9-CD2E-DBEB-C5E0-41C43B485EE5}"/>
              </a:ext>
            </a:extLst>
          </p:cNvPr>
          <p:cNvPicPr>
            <a:picLocks noChangeAspect="1"/>
          </p:cNvPicPr>
          <p:nvPr/>
        </p:nvPicPr>
        <p:blipFill>
          <a:blip r:embed="rId3"/>
          <a:stretch>
            <a:fillRect/>
          </a:stretch>
        </p:blipFill>
        <p:spPr>
          <a:xfrm>
            <a:off x="8814758" y="2393390"/>
            <a:ext cx="2743200" cy="2203133"/>
          </a:xfrm>
          <a:prstGeom prst="rect">
            <a:avLst/>
          </a:prstGeom>
        </p:spPr>
      </p:pic>
    </p:spTree>
    <p:extLst>
      <p:ext uri="{BB962C8B-B14F-4D97-AF65-F5344CB8AC3E}">
        <p14:creationId xmlns:p14="http://schemas.microsoft.com/office/powerpoint/2010/main" val="2715396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36B1ADA-323E-4096-88FF-0A4FB182EF93}"/>
              </a:ext>
            </a:extLst>
          </p:cNvPr>
          <p:cNvSpPr>
            <a:spLocks noGrp="1"/>
          </p:cNvSpPr>
          <p:nvPr>
            <p:ph type="body" sz="quarter" idx="11"/>
          </p:nvPr>
        </p:nvSpPr>
        <p:spPr>
          <a:xfrm>
            <a:off x="182749" y="1388677"/>
            <a:ext cx="5394953" cy="3339553"/>
          </a:xfrm>
        </p:spPr>
        <p:txBody>
          <a:bodyPr vert="horz" lIns="91440" tIns="45720" rIns="91440" bIns="45720" rtlCol="0" anchor="t">
            <a:normAutofit/>
          </a:bodyPr>
          <a:lstStyle/>
          <a:p>
            <a:pPr marL="0" indent="0">
              <a:buNone/>
            </a:pPr>
            <a:r>
              <a:rPr lang="en-US" b="1" dirty="0">
                <a:solidFill>
                  <a:schemeClr val="accent5"/>
                </a:solidFill>
              </a:rPr>
              <a:t>Policy Planning</a:t>
            </a:r>
          </a:p>
          <a:p>
            <a:r>
              <a:rPr lang="en-US" dirty="0">
                <a:hlinkClick r:id="rId3"/>
              </a:rPr>
              <a:t>BayREN Policy Calculator</a:t>
            </a:r>
            <a:r>
              <a:rPr lang="en-US" dirty="0"/>
              <a:t> – Play mayor and define pathways toward </a:t>
            </a:r>
            <a:r>
              <a:rPr lang="en-US" i="1" dirty="0"/>
              <a:t>single-family</a:t>
            </a:r>
            <a:r>
              <a:rPr lang="en-US" u="sng" dirty="0"/>
              <a:t> </a:t>
            </a:r>
            <a:r>
              <a:rPr lang="en-US" dirty="0"/>
              <a:t>decarbonization. See how policies complement each other to meet long-term climate goals.</a:t>
            </a:r>
            <a:endParaRPr lang="en-US" dirty="0">
              <a:cs typeface="Arial"/>
            </a:endParaRPr>
          </a:p>
          <a:p>
            <a:r>
              <a:rPr lang="en-US" sz="2000" dirty="0">
                <a:hlinkClick r:id="rId4"/>
              </a:rPr>
              <a:t>Policy and Financing Literature Review</a:t>
            </a:r>
            <a:r>
              <a:rPr lang="en-US" sz="2000" dirty="0"/>
              <a:t> – BayAreaReachCodes.org</a:t>
            </a:r>
          </a:p>
          <a:p>
            <a:r>
              <a:rPr lang="en-US" dirty="0">
                <a:ea typeface="+mn-lt"/>
                <a:cs typeface="+mn-lt"/>
                <a:hlinkClick r:id="rId5"/>
              </a:rPr>
              <a:t>Building Performance Standards National Coalition</a:t>
            </a:r>
            <a:endParaRPr lang="en-US" dirty="0"/>
          </a:p>
        </p:txBody>
      </p:sp>
      <p:sp>
        <p:nvSpPr>
          <p:cNvPr id="7" name="Text Placeholder 2">
            <a:extLst>
              <a:ext uri="{FF2B5EF4-FFF2-40B4-BE49-F238E27FC236}">
                <a16:creationId xmlns:a16="http://schemas.microsoft.com/office/drawing/2014/main" id="{9AC8F8C3-04A6-4CE5-90EC-5D659A592D0C}"/>
              </a:ext>
            </a:extLst>
          </p:cNvPr>
          <p:cNvSpPr txBox="1">
            <a:spLocks/>
          </p:cNvSpPr>
          <p:nvPr/>
        </p:nvSpPr>
        <p:spPr>
          <a:xfrm>
            <a:off x="182749" y="151428"/>
            <a:ext cx="5876947" cy="64135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Further Resources</a:t>
            </a:r>
          </a:p>
        </p:txBody>
      </p:sp>
      <p:pic>
        <p:nvPicPr>
          <p:cNvPr id="5" name="Picture 4">
            <a:extLst>
              <a:ext uri="{FF2B5EF4-FFF2-40B4-BE49-F238E27FC236}">
                <a16:creationId xmlns:a16="http://schemas.microsoft.com/office/drawing/2014/main" id="{E84238FA-0488-4E99-838A-EE0B3931C0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77702" y="1388677"/>
            <a:ext cx="6367650" cy="2980146"/>
          </a:xfrm>
          <a:prstGeom prst="rect">
            <a:avLst/>
          </a:prstGeom>
        </p:spPr>
      </p:pic>
      <p:sp>
        <p:nvSpPr>
          <p:cNvPr id="6" name="Text Placeholder 3">
            <a:extLst>
              <a:ext uri="{FF2B5EF4-FFF2-40B4-BE49-F238E27FC236}">
                <a16:creationId xmlns:a16="http://schemas.microsoft.com/office/drawing/2014/main" id="{50EFC2D5-79A0-4A05-B2F5-62F16B7ACDA5}"/>
              </a:ext>
            </a:extLst>
          </p:cNvPr>
          <p:cNvSpPr txBox="1">
            <a:spLocks/>
          </p:cNvSpPr>
          <p:nvPr/>
        </p:nvSpPr>
        <p:spPr>
          <a:xfrm>
            <a:off x="189700" y="4834754"/>
            <a:ext cx="11397934" cy="18861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accent5"/>
                </a:solidFill>
              </a:rPr>
              <a:t>Model Codes</a:t>
            </a:r>
          </a:p>
          <a:p>
            <a:r>
              <a:rPr lang="en-US" dirty="0">
                <a:ea typeface="+mn-lt"/>
                <a:cs typeface="+mn-lt"/>
                <a:hlinkClick r:id="rId7"/>
              </a:rPr>
              <a:t>Time of Permit – Electric-Required</a:t>
            </a:r>
            <a:r>
              <a:rPr lang="en-US" dirty="0">
                <a:ea typeface="+mn-lt"/>
                <a:cs typeface="+mn-lt"/>
              </a:rPr>
              <a:t> – on </a:t>
            </a:r>
            <a:r>
              <a:rPr lang="en-US" dirty="0" err="1">
                <a:ea typeface="+mn-lt"/>
                <a:cs typeface="+mn-lt"/>
              </a:rPr>
              <a:t>BayAreaReachCodes.Org</a:t>
            </a:r>
          </a:p>
          <a:p>
            <a:r>
              <a:rPr lang="en-US" dirty="0">
                <a:hlinkClick r:id="rId8"/>
              </a:rPr>
              <a:t>Building Performance Standards</a:t>
            </a:r>
            <a:r>
              <a:rPr lang="en-US" dirty="0"/>
              <a:t> – Institute for Market Transformation, used by Denver</a:t>
            </a:r>
            <a:endParaRPr lang="en-US" dirty="0">
              <a:cs typeface="Arial"/>
            </a:endParaRPr>
          </a:p>
          <a:p>
            <a:r>
              <a:rPr lang="en-US" dirty="0">
                <a:hlinkClick r:id="rId9"/>
              </a:rPr>
              <a:t>Time of Permit – Menu Option</a:t>
            </a:r>
            <a:r>
              <a:rPr lang="en-US" dirty="0"/>
              <a:t> – Statewide Reach Codes Program, draws from Chula Vista</a:t>
            </a:r>
          </a:p>
        </p:txBody>
      </p:sp>
      <p:sp>
        <p:nvSpPr>
          <p:cNvPr id="8" name="TextBox 7">
            <a:extLst>
              <a:ext uri="{FF2B5EF4-FFF2-40B4-BE49-F238E27FC236}">
                <a16:creationId xmlns:a16="http://schemas.microsoft.com/office/drawing/2014/main" id="{EC14677E-24D1-4072-BC8F-352381F8545A}"/>
              </a:ext>
            </a:extLst>
          </p:cNvPr>
          <p:cNvSpPr txBox="1"/>
          <p:nvPr/>
        </p:nvSpPr>
        <p:spPr>
          <a:xfrm>
            <a:off x="7184757" y="4405162"/>
            <a:ext cx="3528979" cy="307777"/>
          </a:xfrm>
          <a:prstGeom prst="rect">
            <a:avLst/>
          </a:prstGeom>
          <a:solidFill>
            <a:schemeClr val="bg1"/>
          </a:solidFill>
        </p:spPr>
        <p:txBody>
          <a:bodyPr wrap="square" rtlCol="0">
            <a:spAutoFit/>
          </a:bodyPr>
          <a:lstStyle/>
          <a:p>
            <a:pPr algn="ctr"/>
            <a:r>
              <a:rPr lang="en-US" sz="1400" dirty="0"/>
              <a:t>Source: </a:t>
            </a:r>
            <a:r>
              <a:rPr lang="en-US" sz="1400" dirty="0" err="1"/>
              <a:t>BayREN</a:t>
            </a:r>
            <a:r>
              <a:rPr lang="en-US" sz="1400" dirty="0"/>
              <a:t> Policy Calculator</a:t>
            </a:r>
          </a:p>
        </p:txBody>
      </p:sp>
    </p:spTree>
    <p:extLst>
      <p:ext uri="{BB962C8B-B14F-4D97-AF65-F5344CB8AC3E}">
        <p14:creationId xmlns:p14="http://schemas.microsoft.com/office/powerpoint/2010/main" val="14505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8F13B1-6B90-41EF-A4CF-6D390CDA31B9}"/>
              </a:ext>
            </a:extLst>
          </p:cNvPr>
          <p:cNvSpPr>
            <a:spLocks noGrp="1"/>
          </p:cNvSpPr>
          <p:nvPr>
            <p:ph type="body" sz="quarter" idx="10"/>
          </p:nvPr>
        </p:nvSpPr>
        <p:spPr>
          <a:xfrm>
            <a:off x="219053" y="92553"/>
            <a:ext cx="5876947" cy="812221"/>
          </a:xfrm>
        </p:spPr>
        <p:txBody>
          <a:bodyPr vert="horz" lIns="91440" tIns="45720" rIns="91440" bIns="45720" rtlCol="0" anchor="t">
            <a:noAutofit/>
          </a:bodyPr>
          <a:lstStyle/>
          <a:p>
            <a:r>
              <a:rPr lang="en-US" sz="2800" dirty="0"/>
              <a:t>Introduction</a:t>
            </a:r>
            <a:endParaRPr lang="en-US" dirty="0"/>
          </a:p>
        </p:txBody>
      </p:sp>
      <p:sp>
        <p:nvSpPr>
          <p:cNvPr id="5" name="TextBox 4">
            <a:extLst>
              <a:ext uri="{FF2B5EF4-FFF2-40B4-BE49-F238E27FC236}">
                <a16:creationId xmlns:a16="http://schemas.microsoft.com/office/drawing/2014/main" id="{C04E57FC-E897-4C8F-AF0C-4607CB93ED9B}"/>
              </a:ext>
            </a:extLst>
          </p:cNvPr>
          <p:cNvSpPr txBox="1"/>
          <p:nvPr/>
        </p:nvSpPr>
        <p:spPr>
          <a:xfrm>
            <a:off x="166575" y="1331467"/>
            <a:ext cx="8685284" cy="5047536"/>
          </a:xfrm>
          <a:prstGeom prst="rect">
            <a:avLst/>
          </a:prstGeom>
          <a:noFill/>
        </p:spPr>
        <p:txBody>
          <a:bodyPr wrap="square" lIns="91440" tIns="45720" rIns="91440" bIns="45720" rtlCol="0" anchor="t">
            <a:spAutoFit/>
          </a:bodyPr>
          <a:lstStyle/>
          <a:p>
            <a:r>
              <a:rPr lang="en-US" sz="1400" dirty="0">
                <a:ea typeface="+mn-lt"/>
                <a:cs typeface="+mn-lt"/>
              </a:rPr>
              <a:t>There are a variety of complex considerations when designing existing building decarbonization policies, and there is currently no 'one-size-fits-all' approach. East Bay Community Energy, Peninsula Clean Energy, and Silicon Valley Clean Energy intend for these slides to support city staff by:</a:t>
            </a:r>
            <a:endParaRPr lang="en-US" sz="1200" dirty="0">
              <a:cs typeface="Arial"/>
            </a:endParaRPr>
          </a:p>
          <a:p>
            <a:pPr lvl="1"/>
            <a:r>
              <a:rPr lang="en-US" sz="1400" dirty="0">
                <a:ea typeface="+mn-lt"/>
                <a:cs typeface="+mn-lt"/>
              </a:rPr>
              <a:t>1) Providing a </a:t>
            </a:r>
            <a:r>
              <a:rPr lang="en-US" sz="1400" b="1" dirty="0">
                <a:solidFill>
                  <a:schemeClr val="accent5"/>
                </a:solidFill>
                <a:ea typeface="+mn-lt"/>
                <a:cs typeface="+mn-lt"/>
              </a:rPr>
              <a:t>framework </a:t>
            </a:r>
            <a:r>
              <a:rPr lang="en-US" sz="1400" dirty="0">
                <a:ea typeface="+mn-lt"/>
                <a:cs typeface="+mn-lt"/>
              </a:rPr>
              <a:t>for designing existing building codes (pages 3-4). </a:t>
            </a:r>
            <a:endParaRPr lang="en-US" sz="1200" dirty="0">
              <a:ea typeface="+mn-lt"/>
              <a:cs typeface="+mn-lt"/>
            </a:endParaRPr>
          </a:p>
          <a:p>
            <a:pPr lvl="1"/>
            <a:r>
              <a:rPr lang="en-US" sz="1400" dirty="0">
                <a:ea typeface="+mn-lt"/>
                <a:cs typeface="+mn-lt"/>
              </a:rPr>
              <a:t>2) Leveraging the framework to depict </a:t>
            </a:r>
            <a:r>
              <a:rPr lang="en-US" sz="1400" b="1" dirty="0">
                <a:solidFill>
                  <a:schemeClr val="accent5"/>
                </a:solidFill>
                <a:ea typeface="+mn-lt"/>
                <a:cs typeface="+mn-lt"/>
              </a:rPr>
              <a:t>case studies</a:t>
            </a:r>
            <a:r>
              <a:rPr lang="en-US" sz="1400" b="1" dirty="0">
                <a:ea typeface="+mn-lt"/>
                <a:cs typeface="+mn-lt"/>
              </a:rPr>
              <a:t> </a:t>
            </a:r>
            <a:r>
              <a:rPr lang="en-US" sz="1400" dirty="0">
                <a:ea typeface="+mn-lt"/>
                <a:cs typeface="+mn-lt"/>
              </a:rPr>
              <a:t>of other city policies (pages 5-10)</a:t>
            </a:r>
            <a:endParaRPr lang="en-US" sz="1400" dirty="0">
              <a:cs typeface="Arial"/>
            </a:endParaRPr>
          </a:p>
          <a:p>
            <a:pPr lvl="1"/>
            <a:r>
              <a:rPr lang="en-US" sz="1400" dirty="0">
                <a:ea typeface="+mn-lt"/>
                <a:cs typeface="+mn-lt"/>
              </a:rPr>
              <a:t>3) Highlighting methods regarding </a:t>
            </a:r>
            <a:r>
              <a:rPr lang="en-US" sz="1400" b="1" dirty="0">
                <a:solidFill>
                  <a:schemeClr val="accent5"/>
                </a:solidFill>
                <a:ea typeface="+mn-lt"/>
                <a:cs typeface="+mn-lt"/>
              </a:rPr>
              <a:t>equity and related tools</a:t>
            </a:r>
            <a:r>
              <a:rPr lang="en-US" sz="1400" dirty="0">
                <a:ea typeface="+mn-lt"/>
                <a:cs typeface="+mn-lt"/>
              </a:rPr>
              <a:t> (pages 11-15). We will build on these by engaging consultants focused on equity to support community outreach and policy provisions.</a:t>
            </a:r>
          </a:p>
          <a:p>
            <a:endParaRPr lang="en-US" sz="1400" dirty="0">
              <a:cs typeface="Arial"/>
            </a:endParaRPr>
          </a:p>
          <a:p>
            <a:r>
              <a:rPr lang="en-US" sz="1400" dirty="0">
                <a:ea typeface="+mn-lt"/>
                <a:cs typeface="+mn-lt"/>
              </a:rPr>
              <a:t>Two items that are not explicitly covered in this slide deck:</a:t>
            </a:r>
          </a:p>
          <a:p>
            <a:pPr marL="285750" indent="-285750">
              <a:buFont typeface="Arial"/>
              <a:buChar char="•"/>
            </a:pPr>
            <a:r>
              <a:rPr lang="en-US" sz="1400" dirty="0">
                <a:ea typeface="+mn-lt"/>
                <a:cs typeface="+mn-lt"/>
              </a:rPr>
              <a:t>Industrial building </a:t>
            </a:r>
            <a:r>
              <a:rPr lang="en-US" sz="1400" b="1" dirty="0">
                <a:solidFill>
                  <a:schemeClr val="accent5"/>
                </a:solidFill>
                <a:ea typeface="+mn-lt"/>
                <a:cs typeface="+mn-lt"/>
              </a:rPr>
              <a:t>process loads</a:t>
            </a:r>
            <a:r>
              <a:rPr lang="en-US" sz="1400" dirty="0">
                <a:ea typeface="+mn-lt"/>
                <a:cs typeface="+mn-lt"/>
              </a:rPr>
              <a:t>, as these may require unique technological solutions and are most appropriate for state or federal market transformation initiatives.</a:t>
            </a:r>
            <a:endParaRPr lang="en-US" sz="1400">
              <a:ea typeface="+mn-lt"/>
              <a:cs typeface="+mn-lt"/>
            </a:endParaRPr>
          </a:p>
          <a:p>
            <a:pPr marL="285750" indent="-285750">
              <a:buFont typeface="Arial"/>
              <a:buChar char="•"/>
            </a:pPr>
            <a:r>
              <a:rPr lang="en-US" sz="1400" dirty="0">
                <a:ea typeface="+mn-lt"/>
                <a:cs typeface="+mn-lt"/>
              </a:rPr>
              <a:t>Incentive </a:t>
            </a:r>
            <a:r>
              <a:rPr lang="en-US" sz="1400" b="1" dirty="0">
                <a:solidFill>
                  <a:schemeClr val="accent5"/>
                </a:solidFill>
                <a:ea typeface="+mn-lt"/>
                <a:cs typeface="+mn-lt"/>
              </a:rPr>
              <a:t>programs targeting financial need</a:t>
            </a:r>
            <a:r>
              <a:rPr lang="en-US" sz="1400" dirty="0">
                <a:ea typeface="+mn-lt"/>
                <a:cs typeface="+mn-lt"/>
              </a:rPr>
              <a:t> must be available alongside code requirements. We look to CCA leadership for funding, but also recognize funding roles from municipal budgets, other utilities, air districts, state, and federal sources.</a:t>
            </a:r>
          </a:p>
          <a:p>
            <a:endParaRPr lang="en-US" sz="1400" dirty="0">
              <a:cs typeface="Arial"/>
            </a:endParaRPr>
          </a:p>
          <a:p>
            <a:r>
              <a:rPr lang="en-US" sz="1400" b="1" dirty="0">
                <a:solidFill>
                  <a:schemeClr val="accent5"/>
                </a:solidFill>
                <a:ea typeface="+mn-lt"/>
                <a:cs typeface="+mn-lt"/>
              </a:rPr>
              <a:t>Model codes</a:t>
            </a:r>
            <a:r>
              <a:rPr lang="en-US" sz="1400" dirty="0">
                <a:cs typeface="Arial"/>
              </a:rPr>
              <a:t> are available for the following existing building policy options (page 16):</a:t>
            </a:r>
          </a:p>
          <a:p>
            <a:pPr marL="285750" indent="-285750">
              <a:buFont typeface="Arial,Sans-Serif"/>
              <a:buChar char="•"/>
            </a:pPr>
            <a:r>
              <a:rPr lang="en-US" sz="1400" dirty="0">
                <a:ea typeface="+mn-lt"/>
                <a:cs typeface="+mn-lt"/>
              </a:rPr>
              <a:t>Time of Permit – Electric-required</a:t>
            </a:r>
          </a:p>
          <a:p>
            <a:pPr marL="285750" indent="-285750">
              <a:buFont typeface="Arial,Sans-Serif"/>
              <a:buChar char="•"/>
            </a:pPr>
            <a:r>
              <a:rPr lang="en-US" sz="1400" dirty="0">
                <a:cs typeface="Arial"/>
              </a:rPr>
              <a:t>Time of Permit – Menu Options</a:t>
            </a:r>
            <a:endParaRPr lang="en-US" sz="1600" dirty="0">
              <a:cs typeface="Arial"/>
            </a:endParaRPr>
          </a:p>
          <a:p>
            <a:pPr marL="285750" indent="-285750">
              <a:buFont typeface="Arial,Sans-Serif"/>
              <a:buChar char="•"/>
            </a:pPr>
            <a:r>
              <a:rPr lang="en-US" sz="1400" dirty="0">
                <a:ea typeface="+mn-lt"/>
                <a:cs typeface="+mn-lt"/>
              </a:rPr>
              <a:t>Building Performance Standards</a:t>
            </a:r>
          </a:p>
          <a:p>
            <a:endParaRPr lang="en-US" sz="1400" dirty="0">
              <a:ea typeface="+mn-lt"/>
              <a:cs typeface="+mn-lt"/>
            </a:endParaRPr>
          </a:p>
          <a:p>
            <a:r>
              <a:rPr lang="en-US" sz="1400" dirty="0">
                <a:ea typeface="+mn-lt"/>
                <a:cs typeface="+mn-lt"/>
              </a:rPr>
              <a:t>Please consider what further </a:t>
            </a:r>
            <a:r>
              <a:rPr lang="en-US" sz="1400" b="1" dirty="0">
                <a:solidFill>
                  <a:schemeClr val="accent5"/>
                </a:solidFill>
                <a:ea typeface="+mn-lt"/>
                <a:cs typeface="+mn-lt"/>
              </a:rPr>
              <a:t>support you may need from us</a:t>
            </a:r>
            <a:r>
              <a:rPr lang="en-US" sz="1400" b="1" dirty="0">
                <a:solidFill>
                  <a:schemeClr val="accent5">
                    <a:lumMod val="60000"/>
                    <a:lumOff val="40000"/>
                  </a:schemeClr>
                </a:solidFill>
                <a:ea typeface="+mn-lt"/>
                <a:cs typeface="+mn-lt"/>
              </a:rPr>
              <a:t> </a:t>
            </a:r>
            <a:r>
              <a:rPr lang="en-US" sz="1400" dirty="0">
                <a:ea typeface="+mn-lt"/>
                <a:cs typeface="+mn-lt"/>
              </a:rPr>
              <a:t>to pursue existing building electrification in your City. We are available to support discussions with internal decisionmakers or stakeholders, and help develop a customized strategy. </a:t>
            </a:r>
            <a:endParaRPr lang="en-US" sz="1400" dirty="0">
              <a:cs typeface="Arial"/>
            </a:endParaRPr>
          </a:p>
        </p:txBody>
      </p:sp>
      <p:sp>
        <p:nvSpPr>
          <p:cNvPr id="2" name="Rectangle: Rounded Corners 1">
            <a:extLst>
              <a:ext uri="{FF2B5EF4-FFF2-40B4-BE49-F238E27FC236}">
                <a16:creationId xmlns:a16="http://schemas.microsoft.com/office/drawing/2014/main" id="{6F643266-E3B1-C8EE-A82E-1B5193E9844B}"/>
              </a:ext>
            </a:extLst>
          </p:cNvPr>
          <p:cNvSpPr/>
          <p:nvPr/>
        </p:nvSpPr>
        <p:spPr>
          <a:xfrm>
            <a:off x="8953500" y="1809750"/>
            <a:ext cx="3162300" cy="3952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US" sz="1600" dirty="0">
                <a:latin typeface="Arial"/>
                <a:ea typeface="Segoe UI"/>
                <a:cs typeface="Segoe UI"/>
              </a:rPr>
              <a:t>​</a:t>
            </a:r>
          </a:p>
          <a:p>
            <a:r>
              <a:rPr lang="en-US" sz="1600" dirty="0">
                <a:latin typeface="Arial"/>
                <a:ea typeface="Segoe UI"/>
                <a:cs typeface="Segoe UI"/>
              </a:rPr>
              <a:t>This framework condenses policy options by building type and trigger point to </a:t>
            </a:r>
            <a:endParaRPr lang="en-US" sz="1600" dirty="0">
              <a:solidFill>
                <a:srgbClr val="FFFFFF"/>
              </a:solidFill>
              <a:latin typeface="Arial"/>
              <a:ea typeface="Segoe UI"/>
              <a:cs typeface="Arial"/>
            </a:endParaRPr>
          </a:p>
          <a:p>
            <a:r>
              <a:rPr lang="en-US" sz="1600" b="1" dirty="0">
                <a:solidFill>
                  <a:srgbClr val="00A8E4"/>
                </a:solidFill>
                <a:latin typeface="Arial"/>
                <a:ea typeface="Segoe UI"/>
                <a:cs typeface="Segoe UI"/>
              </a:rPr>
              <a:t>simplify discussions</a:t>
            </a:r>
            <a:r>
              <a:rPr lang="en-US" sz="1600" dirty="0">
                <a:latin typeface="Arial"/>
                <a:ea typeface="Segoe UI"/>
                <a:cs typeface="Segoe UI"/>
              </a:rPr>
              <a:t> with local decisionmakers in an organized and deliberate way. </a:t>
            </a:r>
            <a:endParaRPr lang="en-US" sz="1600">
              <a:latin typeface="Arial"/>
              <a:ea typeface="Segoe UI"/>
              <a:cs typeface="Arial"/>
            </a:endParaRPr>
          </a:p>
          <a:p>
            <a:endParaRPr lang="en-US" sz="1600" dirty="0">
              <a:latin typeface="Arial"/>
              <a:ea typeface="Segoe UI"/>
              <a:cs typeface="Segoe UI"/>
            </a:endParaRPr>
          </a:p>
          <a:p>
            <a:r>
              <a:rPr lang="en-US" sz="1600" dirty="0">
                <a:latin typeface="Arial"/>
                <a:ea typeface="Segoe UI"/>
                <a:cs typeface="Segoe UI"/>
              </a:rPr>
              <a:t>We expect this Framework to evolve and encourage your </a:t>
            </a:r>
            <a:r>
              <a:rPr lang="en-US" sz="1600" b="1" dirty="0">
                <a:solidFill>
                  <a:schemeClr val="accent5"/>
                </a:solidFill>
                <a:latin typeface="Arial"/>
                <a:ea typeface="Segoe UI"/>
                <a:cs typeface="Segoe UI"/>
              </a:rPr>
              <a:t>feedback</a:t>
            </a:r>
            <a:r>
              <a:rPr lang="en-US" sz="1600" dirty="0">
                <a:latin typeface="Arial"/>
                <a:ea typeface="Segoe UI"/>
                <a:cs typeface="Segoe UI"/>
              </a:rPr>
              <a:t>. Please see our Contact information on the last page.</a:t>
            </a:r>
            <a:endParaRPr lang="en-US" sz="1600" dirty="0">
              <a:cs typeface="Arial"/>
            </a:endParaRPr>
          </a:p>
        </p:txBody>
      </p:sp>
    </p:spTree>
    <p:extLst>
      <p:ext uri="{BB962C8B-B14F-4D97-AF65-F5344CB8AC3E}">
        <p14:creationId xmlns:p14="http://schemas.microsoft.com/office/powerpoint/2010/main" val="2711297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BBDA933-976B-4AAD-AE9B-3823BE2034AD}"/>
              </a:ext>
            </a:extLst>
          </p:cNvPr>
          <p:cNvSpPr txBox="1"/>
          <p:nvPr/>
        </p:nvSpPr>
        <p:spPr>
          <a:xfrm>
            <a:off x="523072" y="1053995"/>
            <a:ext cx="11136086" cy="27241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t">
            <a:spAutoFit/>
          </a:bodyPr>
          <a:lstStyle/>
          <a:p>
            <a:pPr algn="ctr">
              <a:tabLst>
                <a:tab pos="457200" algn="l"/>
              </a:tabLst>
            </a:pPr>
            <a:r>
              <a:rPr lang="en-US" sz="2000" b="1" dirty="0">
                <a:solidFill>
                  <a:srgbClr val="FFFFFF"/>
                </a:solidFill>
              </a:rPr>
              <a:t>Our Approach</a:t>
            </a:r>
            <a:endParaRPr lang="en-US" sz="1200" b="1" dirty="0">
              <a:solidFill>
                <a:srgbClr val="FFFFFF"/>
              </a:solidFill>
              <a:cs typeface="Arial"/>
            </a:endParaRPr>
          </a:p>
          <a:p>
            <a:pPr marR="0" lvl="0" algn="ctr" fontAlgn="base">
              <a:spcBef>
                <a:spcPts val="0"/>
              </a:spcBef>
              <a:spcAft>
                <a:spcPts val="0"/>
              </a:spcAft>
              <a:tabLst>
                <a:tab pos="457200" algn="l"/>
              </a:tabLst>
            </a:pPr>
            <a:r>
              <a:rPr lang="en-US" dirty="0">
                <a:solidFill>
                  <a:srgbClr val="FFFFFF"/>
                </a:solidFill>
              </a:rPr>
              <a:t> </a:t>
            </a:r>
          </a:p>
          <a:p>
            <a:pPr marL="457200" indent="-457200" fontAlgn="base">
              <a:buAutoNum type="arabicParenR"/>
              <a:tabLst>
                <a:tab pos="457200" algn="l"/>
              </a:tabLst>
            </a:pPr>
            <a:r>
              <a:rPr lang="en-US" sz="1600" dirty="0">
                <a:solidFill>
                  <a:srgbClr val="FFFFFF"/>
                </a:solidFill>
                <a:ea typeface="+mn-lt"/>
                <a:cs typeface="+mn-lt"/>
              </a:rPr>
              <a:t>Work with staff to support and facilitate </a:t>
            </a:r>
            <a:r>
              <a:rPr lang="en-US" sz="1600" u="sng" dirty="0">
                <a:solidFill>
                  <a:srgbClr val="FFFFFF"/>
                </a:solidFill>
                <a:ea typeface="+mn-lt"/>
                <a:cs typeface="+mn-lt"/>
              </a:rPr>
              <a:t>stakeholder meetings</a:t>
            </a:r>
            <a:endParaRPr lang="en-US" sz="1600" u="sng" dirty="0">
              <a:ea typeface="+mn-lt"/>
              <a:cs typeface="+mn-lt"/>
            </a:endParaRPr>
          </a:p>
          <a:p>
            <a:pPr marL="457200" indent="-457200">
              <a:buAutoNum type="arabicParenR"/>
              <a:tabLst>
                <a:tab pos="457200" algn="l"/>
              </a:tabLst>
            </a:pPr>
            <a:endParaRPr lang="en-US" sz="1600" dirty="0">
              <a:solidFill>
                <a:srgbClr val="FFFFFF"/>
              </a:solidFill>
            </a:endParaRPr>
          </a:p>
          <a:p>
            <a:pPr marL="457200" indent="-457200">
              <a:buAutoNum type="arabicParenR"/>
              <a:tabLst>
                <a:tab pos="457200" algn="l"/>
              </a:tabLst>
            </a:pPr>
            <a:r>
              <a:rPr lang="en-US" sz="1600" dirty="0">
                <a:solidFill>
                  <a:srgbClr val="FFFFFF"/>
                </a:solidFill>
                <a:cs typeface="Arial"/>
              </a:rPr>
              <a:t>Develop list of </a:t>
            </a:r>
            <a:r>
              <a:rPr lang="en-US" sz="1600" u="sng" dirty="0">
                <a:solidFill>
                  <a:srgbClr val="FFFFFF"/>
                </a:solidFill>
                <a:cs typeface="Arial"/>
              </a:rPr>
              <a:t>policy options</a:t>
            </a:r>
            <a:r>
              <a:rPr lang="en-US" sz="1600" dirty="0">
                <a:solidFill>
                  <a:srgbClr val="FFFFFF"/>
                </a:solidFill>
                <a:cs typeface="Arial"/>
              </a:rPr>
              <a:t> to meet long-term climate goals</a:t>
            </a:r>
          </a:p>
          <a:p>
            <a:pPr marL="457200" indent="-457200">
              <a:buAutoNum type="arabicParenR"/>
              <a:tabLst>
                <a:tab pos="457200" algn="l"/>
              </a:tabLst>
            </a:pPr>
            <a:endParaRPr lang="en-US" sz="1600" dirty="0">
              <a:solidFill>
                <a:srgbClr val="FFFFFF"/>
              </a:solidFill>
              <a:cs typeface="Arial"/>
            </a:endParaRPr>
          </a:p>
          <a:p>
            <a:pPr marL="457200" indent="-457200">
              <a:buAutoNum type="arabicParenR"/>
              <a:tabLst>
                <a:tab pos="457200" algn="l"/>
              </a:tabLst>
            </a:pPr>
            <a:r>
              <a:rPr lang="en-US" sz="1600" dirty="0">
                <a:solidFill>
                  <a:srgbClr val="FFFFFF"/>
                </a:solidFill>
              </a:rPr>
              <a:t>Identify </a:t>
            </a:r>
            <a:r>
              <a:rPr lang="en-US" sz="1600" u="sng" dirty="0">
                <a:solidFill>
                  <a:srgbClr val="FFFFFF"/>
                </a:solidFill>
              </a:rPr>
              <a:t>low/no-cost</a:t>
            </a:r>
            <a:r>
              <a:rPr lang="en-US" sz="1600" dirty="0">
                <a:solidFill>
                  <a:srgbClr val="FFFFFF"/>
                </a:solidFill>
              </a:rPr>
              <a:t> measures</a:t>
            </a:r>
            <a:endParaRPr lang="en-US" sz="1600" dirty="0">
              <a:solidFill>
                <a:srgbClr val="FFFFFF"/>
              </a:solidFill>
              <a:cs typeface="Arial"/>
            </a:endParaRPr>
          </a:p>
          <a:p>
            <a:pPr marL="457200" indent="-457200">
              <a:buAutoNum type="arabicParenR"/>
              <a:tabLst>
                <a:tab pos="457200" algn="l"/>
              </a:tabLst>
            </a:pPr>
            <a:endParaRPr lang="en-US" sz="1600" dirty="0">
              <a:solidFill>
                <a:srgbClr val="FFFFFF"/>
              </a:solidFill>
              <a:cs typeface="Arial"/>
            </a:endParaRPr>
          </a:p>
          <a:p>
            <a:pPr marL="457200" indent="-457200">
              <a:buAutoNum type="arabicParenR"/>
              <a:tabLst>
                <a:tab pos="457200" algn="l"/>
              </a:tabLst>
            </a:pPr>
            <a:r>
              <a:rPr lang="en-US" sz="1600" dirty="0">
                <a:solidFill>
                  <a:srgbClr val="FFFFFF"/>
                </a:solidFill>
                <a:cs typeface="Arial"/>
              </a:rPr>
              <a:t>Design targeted </a:t>
            </a:r>
            <a:r>
              <a:rPr lang="en-US" sz="1600" u="sng" dirty="0">
                <a:solidFill>
                  <a:srgbClr val="FFFFFF"/>
                </a:solidFill>
                <a:cs typeface="Arial"/>
              </a:rPr>
              <a:t>programs</a:t>
            </a:r>
            <a:r>
              <a:rPr lang="en-US" sz="1600" dirty="0">
                <a:solidFill>
                  <a:srgbClr val="FFFFFF"/>
                </a:solidFill>
                <a:cs typeface="Arial"/>
              </a:rPr>
              <a:t> to protect and empower disadvantaged residents</a:t>
            </a:r>
          </a:p>
        </p:txBody>
      </p:sp>
      <p:sp>
        <p:nvSpPr>
          <p:cNvPr id="7" name="TextBox 6">
            <a:extLst>
              <a:ext uri="{FF2B5EF4-FFF2-40B4-BE49-F238E27FC236}">
                <a16:creationId xmlns:a16="http://schemas.microsoft.com/office/drawing/2014/main" id="{2019A9A4-6DBE-FD93-A666-9602FA4BCE81}"/>
              </a:ext>
            </a:extLst>
          </p:cNvPr>
          <p:cNvSpPr txBox="1"/>
          <p:nvPr/>
        </p:nvSpPr>
        <p:spPr>
          <a:xfrm>
            <a:off x="523072" y="3895954"/>
            <a:ext cx="11136086" cy="2724150"/>
          </a:xfrm>
          <a:prstGeom prst="round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nchor="t">
            <a:spAutoFit/>
          </a:bodyPr>
          <a:lstStyle/>
          <a:p>
            <a:pPr algn="ctr">
              <a:tabLst>
                <a:tab pos="457200" algn="l"/>
              </a:tabLst>
            </a:pPr>
            <a:r>
              <a:rPr lang="en-US" sz="2000" b="1" dirty="0">
                <a:solidFill>
                  <a:schemeClr val="bg1"/>
                </a:solidFill>
              </a:rPr>
              <a:t>Next Steps for City Staff</a:t>
            </a:r>
            <a:endParaRPr lang="en-US" sz="1400" dirty="0">
              <a:solidFill>
                <a:schemeClr val="bg1"/>
              </a:solidFill>
              <a:cs typeface="Arial"/>
            </a:endParaRPr>
          </a:p>
          <a:p>
            <a:pPr marR="0" lvl="0" algn="ctr" fontAlgn="base">
              <a:spcBef>
                <a:spcPts val="0"/>
              </a:spcBef>
              <a:spcAft>
                <a:spcPts val="0"/>
              </a:spcAft>
              <a:tabLst>
                <a:tab pos="457200" algn="l"/>
              </a:tabLst>
            </a:pPr>
            <a:r>
              <a:rPr lang="en-US" dirty="0"/>
              <a:t> </a:t>
            </a:r>
          </a:p>
          <a:p>
            <a:pPr marL="457200" indent="-457200" fontAlgn="base">
              <a:buAutoNum type="arabicParenR"/>
              <a:tabLst>
                <a:tab pos="457200" algn="l"/>
              </a:tabLst>
            </a:pPr>
            <a:r>
              <a:rPr lang="en-US" sz="1600" dirty="0">
                <a:cs typeface="Arial"/>
              </a:rPr>
              <a:t>Discuss framework and case studies with </a:t>
            </a:r>
            <a:r>
              <a:rPr lang="en-US" sz="1600" u="sng" dirty="0">
                <a:cs typeface="Arial"/>
              </a:rPr>
              <a:t>stakeholders</a:t>
            </a:r>
            <a:r>
              <a:rPr lang="en-US" sz="1600" dirty="0">
                <a:cs typeface="Arial"/>
              </a:rPr>
              <a:t>, including internal decisionmakers</a:t>
            </a:r>
          </a:p>
          <a:p>
            <a:pPr marL="457200" indent="-457200">
              <a:buAutoNum type="arabicParenR"/>
              <a:tabLst>
                <a:tab pos="457200" algn="l"/>
              </a:tabLst>
            </a:pPr>
            <a:endParaRPr lang="en-US" sz="1600" dirty="0">
              <a:cs typeface="Arial"/>
            </a:endParaRPr>
          </a:p>
          <a:p>
            <a:pPr marL="457200" indent="-457200">
              <a:buAutoNum type="arabicParenR"/>
              <a:tabLst>
                <a:tab pos="457200" algn="l"/>
              </a:tabLst>
            </a:pPr>
            <a:r>
              <a:rPr lang="en-US" sz="1600" dirty="0">
                <a:cs typeface="Arial"/>
              </a:rPr>
              <a:t>Identify initial </a:t>
            </a:r>
            <a:r>
              <a:rPr lang="en-US" sz="1600" u="sng" dirty="0">
                <a:cs typeface="Arial"/>
              </a:rPr>
              <a:t>strategies</a:t>
            </a:r>
            <a:r>
              <a:rPr lang="en-US" sz="1600" dirty="0">
                <a:cs typeface="Arial"/>
              </a:rPr>
              <a:t> that align with city climate and justice goals</a:t>
            </a:r>
          </a:p>
          <a:p>
            <a:pPr marL="457200" indent="-457200">
              <a:buAutoNum type="arabicParenR"/>
              <a:tabLst>
                <a:tab pos="457200" algn="l"/>
              </a:tabLst>
            </a:pPr>
            <a:endParaRPr lang="en-US" sz="1600" dirty="0">
              <a:cs typeface="Arial"/>
            </a:endParaRPr>
          </a:p>
          <a:p>
            <a:pPr marL="457200" indent="-457200">
              <a:buAutoNum type="arabicParenR"/>
              <a:tabLst>
                <a:tab pos="457200" algn="l"/>
              </a:tabLst>
            </a:pPr>
            <a:r>
              <a:rPr lang="en-US" sz="1600" dirty="0">
                <a:cs typeface="Arial"/>
              </a:rPr>
              <a:t>Share initial strategies with stakeholders and gather </a:t>
            </a:r>
            <a:r>
              <a:rPr lang="en-US" sz="1600" u="sng" dirty="0">
                <a:cs typeface="Arial"/>
              </a:rPr>
              <a:t>feedback</a:t>
            </a:r>
          </a:p>
          <a:p>
            <a:pPr marL="457200" indent="-457200">
              <a:buAutoNum type="arabicParenR"/>
              <a:tabLst>
                <a:tab pos="457200" algn="l"/>
              </a:tabLst>
            </a:pPr>
            <a:endParaRPr lang="en-US" sz="1600" dirty="0">
              <a:cs typeface="Arial"/>
            </a:endParaRPr>
          </a:p>
          <a:p>
            <a:pPr marL="457200" indent="-457200">
              <a:buAutoNum type="arabicParenR"/>
              <a:tabLst>
                <a:tab pos="457200" algn="l"/>
              </a:tabLst>
            </a:pPr>
            <a:endParaRPr lang="en-US" sz="1600" dirty="0">
              <a:cs typeface="Arial"/>
            </a:endParaRPr>
          </a:p>
        </p:txBody>
      </p:sp>
      <p:sp>
        <p:nvSpPr>
          <p:cNvPr id="9" name="Text Placeholder 8">
            <a:extLst>
              <a:ext uri="{FF2B5EF4-FFF2-40B4-BE49-F238E27FC236}">
                <a16:creationId xmlns:a16="http://schemas.microsoft.com/office/drawing/2014/main" id="{5F7CA4A0-8706-556C-DBDC-4061261D5ECA}"/>
              </a:ext>
            </a:extLst>
          </p:cNvPr>
          <p:cNvSpPr>
            <a:spLocks noGrp="1"/>
          </p:cNvSpPr>
          <p:nvPr>
            <p:ph type="body" sz="quarter" idx="10"/>
          </p:nvPr>
        </p:nvSpPr>
        <p:spPr/>
        <p:txBody>
          <a:bodyPr/>
          <a:lstStyle/>
          <a:p>
            <a:endParaRPr lang="en-US"/>
          </a:p>
        </p:txBody>
      </p:sp>
      <p:sp>
        <p:nvSpPr>
          <p:cNvPr id="10" name="Rectangle: Rounded Corners 9">
            <a:extLst>
              <a:ext uri="{FF2B5EF4-FFF2-40B4-BE49-F238E27FC236}">
                <a16:creationId xmlns:a16="http://schemas.microsoft.com/office/drawing/2014/main" id="{F530CA01-01CB-4390-FC32-7FC4949D2DAB}"/>
              </a:ext>
            </a:extLst>
          </p:cNvPr>
          <p:cNvSpPr/>
          <p:nvPr/>
        </p:nvSpPr>
        <p:spPr>
          <a:xfrm>
            <a:off x="2430881" y="6028822"/>
            <a:ext cx="7559841" cy="51535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FF"/>
                </a:solidFill>
                <a:latin typeface="Arial"/>
              </a:rPr>
              <a:t>Reach out to your CCA representative any step of the way</a:t>
            </a:r>
            <a:r>
              <a:rPr lang="en-US" sz="1600" dirty="0">
                <a:latin typeface="Arial"/>
                <a:ea typeface="Arial"/>
                <a:cs typeface="Arial"/>
              </a:rPr>
              <a:t>​</a:t>
            </a:r>
            <a:endParaRPr lang="en-US" sz="1600" dirty="0"/>
          </a:p>
        </p:txBody>
      </p:sp>
    </p:spTree>
    <p:extLst>
      <p:ext uri="{BB962C8B-B14F-4D97-AF65-F5344CB8AC3E}">
        <p14:creationId xmlns:p14="http://schemas.microsoft.com/office/powerpoint/2010/main" val="2254358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8BFD1D9-6363-149E-1EF1-5898A0173D71}"/>
              </a:ext>
            </a:extLst>
          </p:cNvPr>
          <p:cNvSpPr>
            <a:spLocks noGrp="1"/>
          </p:cNvSpPr>
          <p:nvPr>
            <p:ph type="body" sz="quarter" idx="11"/>
          </p:nvPr>
        </p:nvSpPr>
        <p:spPr>
          <a:xfrm>
            <a:off x="6368298" y="2129506"/>
            <a:ext cx="5636377" cy="4342565"/>
          </a:xfrm>
        </p:spPr>
        <p:txBody>
          <a:bodyPr vert="horz" lIns="91440" tIns="45720" rIns="91440" bIns="45720" rtlCol="0" anchor="t">
            <a:normAutofit/>
          </a:bodyPr>
          <a:lstStyle/>
          <a:p>
            <a:pPr marL="0" indent="0">
              <a:buNone/>
            </a:pPr>
            <a:r>
              <a:rPr lang="en-US" dirty="0">
                <a:cs typeface="Arial"/>
              </a:rPr>
              <a:t>Farhad Farahmand</a:t>
            </a:r>
            <a:endParaRPr lang="en-US"/>
          </a:p>
          <a:p>
            <a:pPr marL="0" indent="0">
              <a:buNone/>
            </a:pPr>
            <a:r>
              <a:rPr lang="en-US" dirty="0">
                <a:cs typeface="Arial"/>
              </a:rPr>
              <a:t>TRC</a:t>
            </a:r>
          </a:p>
          <a:p>
            <a:pPr marL="0" indent="0">
              <a:buNone/>
            </a:pPr>
            <a:r>
              <a:rPr lang="en-US" dirty="0">
                <a:solidFill>
                  <a:schemeClr val="accent6"/>
                </a:solidFill>
                <a:cs typeface="Arial"/>
              </a:rPr>
              <a:t>FFarahmand@trccompanies.com</a:t>
            </a:r>
          </a:p>
          <a:p>
            <a:pPr marL="0" indent="0">
              <a:buNone/>
            </a:pPr>
            <a:endParaRPr lang="en-US" sz="1000" dirty="0">
              <a:cs typeface="Arial"/>
            </a:endParaRPr>
          </a:p>
          <a:p>
            <a:pPr marL="0" indent="0">
              <a:buNone/>
            </a:pPr>
            <a:r>
              <a:rPr lang="en-US" dirty="0">
                <a:ea typeface="+mn-lt"/>
                <a:cs typeface="+mn-lt"/>
              </a:rPr>
              <a:t>Mayra Vega</a:t>
            </a:r>
          </a:p>
          <a:p>
            <a:pPr marL="0" indent="0">
              <a:buNone/>
            </a:pPr>
            <a:r>
              <a:rPr lang="en-US" dirty="0">
                <a:ea typeface="+mn-lt"/>
                <a:cs typeface="+mn-lt"/>
              </a:rPr>
              <a:t>TRC</a:t>
            </a:r>
          </a:p>
          <a:p>
            <a:pPr marL="0" indent="0">
              <a:buNone/>
            </a:pPr>
            <a:r>
              <a:rPr lang="en-US" dirty="0">
                <a:solidFill>
                  <a:schemeClr val="accent6"/>
                </a:solidFill>
                <a:ea typeface="+mn-lt"/>
                <a:cs typeface="+mn-lt"/>
              </a:rPr>
              <a:t>MVega@trccompanies.com</a:t>
            </a:r>
          </a:p>
        </p:txBody>
      </p:sp>
      <p:sp>
        <p:nvSpPr>
          <p:cNvPr id="9" name="Text Placeholder 8">
            <a:extLst>
              <a:ext uri="{FF2B5EF4-FFF2-40B4-BE49-F238E27FC236}">
                <a16:creationId xmlns:a16="http://schemas.microsoft.com/office/drawing/2014/main" id="{B12E9210-24DF-EEF0-4E9B-742BA7CABC02}"/>
              </a:ext>
            </a:extLst>
          </p:cNvPr>
          <p:cNvSpPr>
            <a:spLocks noGrp="1"/>
          </p:cNvSpPr>
          <p:nvPr>
            <p:ph type="body" sz="quarter" idx="10"/>
          </p:nvPr>
        </p:nvSpPr>
        <p:spPr/>
        <p:txBody>
          <a:bodyPr vert="horz" lIns="91440" tIns="45720" rIns="91440" bIns="45720" rtlCol="0" anchor="t">
            <a:noAutofit/>
          </a:bodyPr>
          <a:lstStyle/>
          <a:p>
            <a:r>
              <a:rPr lang="en-US" sz="2800" dirty="0">
                <a:cs typeface="Arial"/>
              </a:rPr>
              <a:t>Contact Us</a:t>
            </a:r>
            <a:endParaRPr lang="en-US" sz="2800" dirty="0"/>
          </a:p>
        </p:txBody>
      </p:sp>
      <p:sp>
        <p:nvSpPr>
          <p:cNvPr id="7" name="Text Placeholder 3">
            <a:extLst>
              <a:ext uri="{FF2B5EF4-FFF2-40B4-BE49-F238E27FC236}">
                <a16:creationId xmlns:a16="http://schemas.microsoft.com/office/drawing/2014/main" id="{DEFC921A-C15F-69E1-C484-7ACD9CE26330}"/>
              </a:ext>
            </a:extLst>
          </p:cNvPr>
          <p:cNvSpPr>
            <a:spLocks noGrp="1"/>
          </p:cNvSpPr>
          <p:nvPr/>
        </p:nvSpPr>
        <p:spPr>
          <a:xfrm>
            <a:off x="681873" y="2234281"/>
            <a:ext cx="5636377" cy="434256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Arial"/>
              </a:rPr>
              <a:t>Blake Herrschaft</a:t>
            </a:r>
            <a:endParaRPr lang="en-US" b="1" dirty="0">
              <a:cs typeface="Arial"/>
            </a:endParaRPr>
          </a:p>
          <a:p>
            <a:pPr marL="0" indent="0">
              <a:buNone/>
            </a:pPr>
            <a:r>
              <a:rPr lang="en-US" dirty="0">
                <a:ea typeface="+mn-lt"/>
                <a:cs typeface="+mn-lt"/>
              </a:rPr>
              <a:t>Peninsula Clean Energy</a:t>
            </a:r>
            <a:endParaRPr lang="en-US" dirty="0"/>
          </a:p>
          <a:p>
            <a:pPr marL="0" indent="0">
              <a:buNone/>
            </a:pPr>
            <a:r>
              <a:rPr lang="en-US" dirty="0">
                <a:solidFill>
                  <a:schemeClr val="accent6"/>
                </a:solidFill>
                <a:ea typeface="+mn-lt"/>
                <a:cs typeface="+mn-lt"/>
              </a:rPr>
              <a:t>BHerrschaft@peninsulacleanenergy.com</a:t>
            </a:r>
            <a:endParaRPr lang="en-US" dirty="0">
              <a:solidFill>
                <a:schemeClr val="accent6"/>
              </a:solidFill>
            </a:endParaRPr>
          </a:p>
          <a:p>
            <a:pPr marL="0" indent="0">
              <a:buNone/>
            </a:pPr>
            <a:endParaRPr lang="en-US" dirty="0">
              <a:ea typeface="+mn-lt"/>
              <a:cs typeface="+mn-lt"/>
            </a:endParaRPr>
          </a:p>
          <a:p>
            <a:pPr marL="0" indent="0">
              <a:buNone/>
            </a:pPr>
            <a:r>
              <a:rPr lang="en-US" dirty="0">
                <a:ea typeface="+mn-lt"/>
                <a:cs typeface="+mn-lt"/>
              </a:rPr>
              <a:t>Zoe Elizabeth</a:t>
            </a:r>
          </a:p>
          <a:p>
            <a:pPr marL="0" indent="0">
              <a:buNone/>
            </a:pPr>
            <a:r>
              <a:rPr lang="en-US" dirty="0"/>
              <a:t>Silicon Valley Clean Energy</a:t>
            </a:r>
            <a:endParaRPr lang="en-US" dirty="0">
              <a:cs typeface="Arial"/>
            </a:endParaRPr>
          </a:p>
          <a:p>
            <a:pPr marL="0" indent="0">
              <a:buNone/>
            </a:pPr>
            <a:r>
              <a:rPr lang="en-US" dirty="0">
                <a:solidFill>
                  <a:schemeClr val="accent6"/>
                </a:solidFill>
              </a:rPr>
              <a:t>Zoe.Elizabeth@svcleanenergy.com</a:t>
            </a:r>
            <a:endParaRPr lang="en-US" dirty="0">
              <a:solidFill>
                <a:schemeClr val="accent6"/>
              </a:solidFill>
              <a:cs typeface="Arial"/>
            </a:endParaRPr>
          </a:p>
          <a:p>
            <a:pPr marL="0" indent="0">
              <a:buNone/>
            </a:pPr>
            <a:endParaRPr lang="en-US" dirty="0">
              <a:solidFill>
                <a:schemeClr val="accent6"/>
              </a:solidFill>
              <a:cs typeface="Arial"/>
            </a:endParaRPr>
          </a:p>
          <a:p>
            <a:pPr marL="0" indent="0">
              <a:buNone/>
            </a:pPr>
            <a:r>
              <a:rPr lang="en-US" dirty="0">
                <a:ea typeface="+mn-lt"/>
                <a:cs typeface="+mn-lt"/>
              </a:rPr>
              <a:t>Allison Lopez</a:t>
            </a:r>
            <a:endParaRPr lang="en-US" dirty="0"/>
          </a:p>
          <a:p>
            <a:pPr marL="0" indent="0">
              <a:buNone/>
            </a:pPr>
            <a:r>
              <a:rPr lang="en-US" dirty="0">
                <a:cs typeface="Arial"/>
              </a:rPr>
              <a:t>East Bay Community Energy</a:t>
            </a:r>
            <a:endParaRPr lang="en-US" dirty="0"/>
          </a:p>
          <a:p>
            <a:pPr marL="0" indent="0">
              <a:buNone/>
            </a:pPr>
            <a:r>
              <a:rPr lang="en-US" dirty="0">
                <a:solidFill>
                  <a:schemeClr val="accent6"/>
                </a:solidFill>
                <a:cs typeface="Arial"/>
              </a:rPr>
              <a:t>ALopez@ebce.org</a:t>
            </a:r>
          </a:p>
        </p:txBody>
      </p:sp>
    </p:spTree>
    <p:extLst>
      <p:ext uri="{BB962C8B-B14F-4D97-AF65-F5344CB8AC3E}">
        <p14:creationId xmlns:p14="http://schemas.microsoft.com/office/powerpoint/2010/main" val="579406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8F13B1-6B90-41EF-A4CF-6D390CDA31B9}"/>
              </a:ext>
            </a:extLst>
          </p:cNvPr>
          <p:cNvSpPr>
            <a:spLocks noGrp="1"/>
          </p:cNvSpPr>
          <p:nvPr>
            <p:ph type="body" sz="quarter" idx="10"/>
          </p:nvPr>
        </p:nvSpPr>
        <p:spPr>
          <a:xfrm>
            <a:off x="219053" y="92553"/>
            <a:ext cx="5876947" cy="812221"/>
          </a:xfrm>
        </p:spPr>
        <p:txBody>
          <a:bodyPr vert="horz" lIns="91440" tIns="45720" rIns="91440" bIns="45720" rtlCol="0" anchor="t">
            <a:noAutofit/>
          </a:bodyPr>
          <a:lstStyle/>
          <a:p>
            <a:r>
              <a:rPr lang="en-US" sz="2800" dirty="0"/>
              <a:t>Definitions</a:t>
            </a:r>
            <a:endParaRPr lang="en-US" dirty="0"/>
          </a:p>
        </p:txBody>
      </p:sp>
      <p:sp>
        <p:nvSpPr>
          <p:cNvPr id="5" name="TextBox 4">
            <a:extLst>
              <a:ext uri="{FF2B5EF4-FFF2-40B4-BE49-F238E27FC236}">
                <a16:creationId xmlns:a16="http://schemas.microsoft.com/office/drawing/2014/main" id="{C04E57FC-E897-4C8F-AF0C-4607CB93ED9B}"/>
              </a:ext>
            </a:extLst>
          </p:cNvPr>
          <p:cNvSpPr txBox="1"/>
          <p:nvPr/>
        </p:nvSpPr>
        <p:spPr>
          <a:xfrm>
            <a:off x="2395425" y="1225689"/>
            <a:ext cx="8205800" cy="5324535"/>
          </a:xfrm>
          <a:prstGeom prst="rect">
            <a:avLst/>
          </a:prstGeom>
          <a:noFill/>
        </p:spPr>
        <p:txBody>
          <a:bodyPr wrap="square" lIns="91440" tIns="45720" rIns="91440" bIns="45720" rtlCol="0" anchor="t">
            <a:spAutoFit/>
          </a:bodyPr>
          <a:lstStyle/>
          <a:p>
            <a:r>
              <a:rPr lang="en-US" sz="2000" b="1" dirty="0">
                <a:solidFill>
                  <a:schemeClr val="accent5"/>
                </a:solidFill>
              </a:rPr>
              <a:t>Building Performance Standards</a:t>
            </a:r>
            <a:r>
              <a:rPr lang="en-US" sz="2000" dirty="0">
                <a:solidFill>
                  <a:schemeClr val="accent5"/>
                </a:solidFill>
              </a:rPr>
              <a:t> </a:t>
            </a:r>
            <a:r>
              <a:rPr lang="en-US" sz="2000" dirty="0"/>
              <a:t>are policies that require property owners to regularly report energy- or emissions- use intensity (EUI). In addition, the policies require incremental reductions in EUI over a set time horizon.</a:t>
            </a:r>
            <a:endParaRPr lang="en-US" sz="2000" dirty="0">
              <a:cs typeface="Arial"/>
            </a:endParaRPr>
          </a:p>
          <a:p>
            <a:endParaRPr lang="en-US" sz="2000" dirty="0">
              <a:cs typeface="Arial"/>
            </a:endParaRPr>
          </a:p>
          <a:p>
            <a:endParaRPr lang="en-US" sz="2000" dirty="0">
              <a:solidFill>
                <a:schemeClr val="accent5"/>
              </a:solidFill>
            </a:endParaRPr>
          </a:p>
          <a:p>
            <a:endParaRPr lang="en-US" sz="2000" dirty="0">
              <a:solidFill>
                <a:schemeClr val="accent5"/>
              </a:solidFill>
            </a:endParaRPr>
          </a:p>
          <a:p>
            <a:r>
              <a:rPr lang="en-US" sz="2000" b="1" dirty="0">
                <a:solidFill>
                  <a:schemeClr val="accent5"/>
                </a:solidFill>
              </a:rPr>
              <a:t>Time of Permit</a:t>
            </a:r>
            <a:r>
              <a:rPr lang="en-US" sz="2000" dirty="0">
                <a:solidFill>
                  <a:schemeClr val="accent5"/>
                </a:solidFill>
              </a:rPr>
              <a:t> </a:t>
            </a:r>
            <a:r>
              <a:rPr lang="en-US" sz="2000" dirty="0">
                <a:solidFill>
                  <a:srgbClr val="000000"/>
                </a:solidFill>
              </a:rPr>
              <a:t>policies require that applicants, when they are </a:t>
            </a:r>
            <a:r>
              <a:rPr lang="en-US" sz="2000" i="1" dirty="0">
                <a:solidFill>
                  <a:srgbClr val="000000"/>
                </a:solidFill>
              </a:rPr>
              <a:t>already </a:t>
            </a:r>
            <a:r>
              <a:rPr lang="en-US" sz="2000" dirty="0">
                <a:solidFill>
                  <a:srgbClr val="000000"/>
                </a:solidFill>
              </a:rPr>
              <a:t>pulling a permit for a renovation project, to abide by certain efficiency and/or electrification requirements. These policies avoid missed opportunities to electrify or incorporate electric-readiness at little-to-no additional cost.</a:t>
            </a:r>
            <a:endParaRPr lang="en-US" sz="2000" dirty="0">
              <a:cs typeface="Arial"/>
            </a:endParaRPr>
          </a:p>
          <a:p>
            <a:endParaRPr lang="en-US" sz="2000" dirty="0">
              <a:solidFill>
                <a:srgbClr val="00A8E4"/>
              </a:solidFill>
              <a:cs typeface="Arial"/>
            </a:endParaRPr>
          </a:p>
          <a:p>
            <a:endParaRPr lang="en-US" sz="2000" dirty="0">
              <a:solidFill>
                <a:schemeClr val="accent5"/>
              </a:solidFill>
            </a:endParaRPr>
          </a:p>
          <a:p>
            <a:r>
              <a:rPr lang="en-US" sz="2000" b="1" dirty="0">
                <a:solidFill>
                  <a:schemeClr val="accent5"/>
                </a:solidFill>
              </a:rPr>
              <a:t>Time of Property Transfer</a:t>
            </a:r>
            <a:r>
              <a:rPr lang="en-US" sz="2000" dirty="0">
                <a:solidFill>
                  <a:schemeClr val="accent5"/>
                </a:solidFill>
              </a:rPr>
              <a:t> </a:t>
            </a:r>
            <a:r>
              <a:rPr lang="en-US" sz="2000" dirty="0"/>
              <a:t>policies leverage real estate transactions to disclose relevant information on, incentivize, or require, certain home improvements. </a:t>
            </a:r>
            <a:endParaRPr lang="en-US" sz="2000" dirty="0">
              <a:cs typeface="Arial"/>
            </a:endParaRPr>
          </a:p>
        </p:txBody>
      </p:sp>
      <p:pic>
        <p:nvPicPr>
          <p:cNvPr id="6" name="Picture 5" descr="Logo, icon&#10;&#10;Description automatically generated">
            <a:extLst>
              <a:ext uri="{FF2B5EF4-FFF2-40B4-BE49-F238E27FC236}">
                <a16:creationId xmlns:a16="http://schemas.microsoft.com/office/drawing/2014/main" id="{7B339C7F-F042-4079-9B71-576801D19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844" y="1225689"/>
            <a:ext cx="813953" cy="812221"/>
          </a:xfrm>
          <a:prstGeom prst="rect">
            <a:avLst/>
          </a:prstGeom>
        </p:spPr>
      </p:pic>
      <p:pic>
        <p:nvPicPr>
          <p:cNvPr id="10" name="Graphic 9" descr="Loan with solid fill">
            <a:extLst>
              <a:ext uri="{FF2B5EF4-FFF2-40B4-BE49-F238E27FC236}">
                <a16:creationId xmlns:a16="http://schemas.microsoft.com/office/drawing/2014/main" id="{27D5DF9E-CC48-42BC-A341-5F832F6397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0197" y="5519663"/>
            <a:ext cx="914400" cy="914400"/>
          </a:xfrm>
          <a:prstGeom prst="rect">
            <a:avLst/>
          </a:prstGeom>
        </p:spPr>
      </p:pic>
      <p:pic>
        <p:nvPicPr>
          <p:cNvPr id="2" name="Graphic 3" descr="Document with solid fill">
            <a:extLst>
              <a:ext uri="{FF2B5EF4-FFF2-40B4-BE49-F238E27FC236}">
                <a16:creationId xmlns:a16="http://schemas.microsoft.com/office/drawing/2014/main" id="{629E41AE-4EF2-3FBB-4B04-EC32594869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6037" y="3392905"/>
            <a:ext cx="914400" cy="914400"/>
          </a:xfrm>
          <a:prstGeom prst="rect">
            <a:avLst/>
          </a:prstGeom>
        </p:spPr>
      </p:pic>
    </p:spTree>
    <p:extLst>
      <p:ext uri="{BB962C8B-B14F-4D97-AF65-F5344CB8AC3E}">
        <p14:creationId xmlns:p14="http://schemas.microsoft.com/office/powerpoint/2010/main" val="1618704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E657F31-3BEA-467D-9D67-A86060B5B09E}"/>
              </a:ext>
            </a:extLst>
          </p:cNvPr>
          <p:cNvSpPr txBox="1">
            <a:spLocks/>
          </p:cNvSpPr>
          <p:nvPr/>
        </p:nvSpPr>
        <p:spPr>
          <a:xfrm>
            <a:off x="182749" y="151428"/>
            <a:ext cx="5876947" cy="6413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Framework</a:t>
            </a:r>
          </a:p>
        </p:txBody>
      </p:sp>
      <p:sp>
        <p:nvSpPr>
          <p:cNvPr id="7" name="Rectangle: Rounded Corners 6">
            <a:extLst>
              <a:ext uri="{FF2B5EF4-FFF2-40B4-BE49-F238E27FC236}">
                <a16:creationId xmlns:a16="http://schemas.microsoft.com/office/drawing/2014/main" id="{03633BA2-E835-43DB-9AD0-705F00C2E3E5}"/>
              </a:ext>
            </a:extLst>
          </p:cNvPr>
          <p:cNvSpPr/>
          <p:nvPr/>
        </p:nvSpPr>
        <p:spPr>
          <a:xfrm>
            <a:off x="1090914" y="1518600"/>
            <a:ext cx="2083151" cy="12755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dirty="0"/>
              <a:t>Building Types</a:t>
            </a:r>
          </a:p>
          <a:p>
            <a:pPr algn="ctr"/>
            <a:endParaRPr lang="en-US" sz="1400" dirty="0">
              <a:cs typeface="Arial"/>
            </a:endParaRPr>
          </a:p>
          <a:p>
            <a:pPr algn="ctr"/>
            <a:r>
              <a:rPr lang="en-US" sz="1400" i="1" dirty="0">
                <a:cs typeface="Arial"/>
              </a:rPr>
              <a:t>Owner- or renter-occupied</a:t>
            </a:r>
            <a:endParaRPr lang="en-US" sz="1400" dirty="0">
              <a:cs typeface="Arial"/>
            </a:endParaRPr>
          </a:p>
        </p:txBody>
      </p:sp>
      <p:sp>
        <p:nvSpPr>
          <p:cNvPr id="8" name="Rectangle: Rounded Corners 7">
            <a:extLst>
              <a:ext uri="{FF2B5EF4-FFF2-40B4-BE49-F238E27FC236}">
                <a16:creationId xmlns:a16="http://schemas.microsoft.com/office/drawing/2014/main" id="{262D8B12-7616-45F0-8EB3-18B72351AA64}"/>
              </a:ext>
            </a:extLst>
          </p:cNvPr>
          <p:cNvSpPr/>
          <p:nvPr/>
        </p:nvSpPr>
        <p:spPr>
          <a:xfrm>
            <a:off x="1064580" y="3332789"/>
            <a:ext cx="2135820" cy="12755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Appliance Upgrade Triggers</a:t>
            </a:r>
          </a:p>
        </p:txBody>
      </p:sp>
      <p:sp>
        <p:nvSpPr>
          <p:cNvPr id="9" name="Rectangle: Rounded Corners 8">
            <a:extLst>
              <a:ext uri="{FF2B5EF4-FFF2-40B4-BE49-F238E27FC236}">
                <a16:creationId xmlns:a16="http://schemas.microsoft.com/office/drawing/2014/main" id="{20BEE983-E5F0-458A-83A7-EB0F882D5F52}"/>
              </a:ext>
            </a:extLst>
          </p:cNvPr>
          <p:cNvSpPr/>
          <p:nvPr/>
        </p:nvSpPr>
        <p:spPr>
          <a:xfrm>
            <a:off x="1074007" y="5136568"/>
            <a:ext cx="2126393" cy="129333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dirty="0"/>
              <a:t>Time of Property Transfer</a:t>
            </a:r>
          </a:p>
        </p:txBody>
      </p:sp>
      <p:sp>
        <p:nvSpPr>
          <p:cNvPr id="13" name="Rectangle: Rounded Corners 12">
            <a:extLst>
              <a:ext uri="{FF2B5EF4-FFF2-40B4-BE49-F238E27FC236}">
                <a16:creationId xmlns:a16="http://schemas.microsoft.com/office/drawing/2014/main" id="{9A0DBC7F-1BE6-43D7-B8FE-DEDBF5108027}"/>
              </a:ext>
            </a:extLst>
          </p:cNvPr>
          <p:cNvSpPr/>
          <p:nvPr/>
        </p:nvSpPr>
        <p:spPr>
          <a:xfrm>
            <a:off x="6165560" y="1518600"/>
            <a:ext cx="2555309" cy="1275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Multifamily</a:t>
            </a:r>
          </a:p>
        </p:txBody>
      </p:sp>
      <p:sp>
        <p:nvSpPr>
          <p:cNvPr id="15" name="Rectangle: Rounded Corners 14">
            <a:extLst>
              <a:ext uri="{FF2B5EF4-FFF2-40B4-BE49-F238E27FC236}">
                <a16:creationId xmlns:a16="http://schemas.microsoft.com/office/drawing/2014/main" id="{B201A0A1-9667-41E5-B9AF-D31B4665EE4C}"/>
              </a:ext>
            </a:extLst>
          </p:cNvPr>
          <p:cNvSpPr/>
          <p:nvPr/>
        </p:nvSpPr>
        <p:spPr>
          <a:xfrm>
            <a:off x="3487557" y="1518600"/>
            <a:ext cx="2467626" cy="1275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Single Family</a:t>
            </a:r>
            <a:endParaRPr lang="en-US" sz="1100" dirty="0">
              <a:solidFill>
                <a:schemeClr val="tx1"/>
              </a:solidFill>
            </a:endParaRPr>
          </a:p>
        </p:txBody>
      </p:sp>
      <p:sp>
        <p:nvSpPr>
          <p:cNvPr id="16" name="Rectangle: Rounded Corners 15">
            <a:extLst>
              <a:ext uri="{FF2B5EF4-FFF2-40B4-BE49-F238E27FC236}">
                <a16:creationId xmlns:a16="http://schemas.microsoft.com/office/drawing/2014/main" id="{8886D3FD-2B6A-43CE-81A0-D951092C54F7}"/>
              </a:ext>
            </a:extLst>
          </p:cNvPr>
          <p:cNvSpPr/>
          <p:nvPr/>
        </p:nvSpPr>
        <p:spPr>
          <a:xfrm>
            <a:off x="8916179" y="1505449"/>
            <a:ext cx="2696931" cy="1275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Commercial / Municipal</a:t>
            </a:r>
          </a:p>
        </p:txBody>
      </p:sp>
      <p:sp>
        <p:nvSpPr>
          <p:cNvPr id="17" name="Rectangle: Rounded Corners 16">
            <a:extLst>
              <a:ext uri="{FF2B5EF4-FFF2-40B4-BE49-F238E27FC236}">
                <a16:creationId xmlns:a16="http://schemas.microsoft.com/office/drawing/2014/main" id="{34C5C6C3-A716-44B5-BD4A-107C4D22EDC7}"/>
              </a:ext>
            </a:extLst>
          </p:cNvPr>
          <p:cNvSpPr/>
          <p:nvPr/>
        </p:nvSpPr>
        <p:spPr>
          <a:xfrm>
            <a:off x="3368873" y="3332789"/>
            <a:ext cx="3946328" cy="125051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a:p>
            <a:pPr algn="ctr"/>
            <a:r>
              <a:rPr lang="en-US" dirty="0"/>
              <a:t>Building Performance Standards</a:t>
            </a:r>
            <a:br>
              <a:rPr lang="en-US" dirty="0"/>
            </a:br>
            <a:endParaRPr lang="en-US" dirty="0"/>
          </a:p>
          <a:p>
            <a:pPr marL="285750" indent="-285750">
              <a:buFont typeface="Arial" panose="020B0604020202020204" pitchFamily="34" charset="0"/>
              <a:buChar char="•"/>
            </a:pPr>
            <a:r>
              <a:rPr lang="en-US" sz="1200" dirty="0"/>
              <a:t>Periodic benchmarking</a:t>
            </a:r>
          </a:p>
          <a:p>
            <a:pPr marL="285750" indent="-285750">
              <a:buFont typeface="Arial" panose="020B0604020202020204" pitchFamily="34" charset="0"/>
              <a:buChar char="•"/>
            </a:pPr>
            <a:r>
              <a:rPr lang="en-US" sz="1200" dirty="0"/>
              <a:t>Emissions or energy metric</a:t>
            </a:r>
          </a:p>
          <a:p>
            <a:pPr marL="285750" indent="-285750">
              <a:buFont typeface="Arial" panose="020B0604020202020204" pitchFamily="34" charset="0"/>
              <a:buChar char="•"/>
            </a:pPr>
            <a:r>
              <a:rPr lang="en-US" sz="1200" dirty="0"/>
              <a:t>Penalties / fees</a:t>
            </a:r>
          </a:p>
          <a:p>
            <a:pPr marL="285750" indent="-285750">
              <a:buFont typeface="Arial" panose="020B0604020202020204" pitchFamily="34" charset="0"/>
              <a:buChar char="•"/>
            </a:pPr>
            <a:endParaRPr lang="en-US" sz="1200" dirty="0"/>
          </a:p>
        </p:txBody>
      </p:sp>
      <p:sp>
        <p:nvSpPr>
          <p:cNvPr id="24" name="Rectangle: Rounded Corners 23">
            <a:extLst>
              <a:ext uri="{FF2B5EF4-FFF2-40B4-BE49-F238E27FC236}">
                <a16:creationId xmlns:a16="http://schemas.microsoft.com/office/drawing/2014/main" id="{2389D91A-B6F9-4786-AB80-EEF83D0F79B0}"/>
              </a:ext>
            </a:extLst>
          </p:cNvPr>
          <p:cNvSpPr/>
          <p:nvPr/>
        </p:nvSpPr>
        <p:spPr>
          <a:xfrm>
            <a:off x="3387726" y="5132795"/>
            <a:ext cx="3927476" cy="1275566"/>
          </a:xfrm>
          <a:prstGeom prst="roundRect">
            <a:avLst/>
          </a:prstGeom>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dirty="0"/>
              <a:t>Disclosures</a:t>
            </a:r>
            <a:endParaRPr lang="en-US" dirty="0">
              <a:cs typeface="Arial"/>
            </a:endParaRPr>
          </a:p>
          <a:p>
            <a:pPr algn="ctr"/>
            <a:endParaRPr lang="en-US" sz="1200" dirty="0">
              <a:cs typeface="Arial"/>
            </a:endParaRPr>
          </a:p>
          <a:p>
            <a:pPr marL="285750" indent="-285750">
              <a:buFont typeface="Arial,Sans-Serif"/>
              <a:buChar char="•"/>
            </a:pPr>
            <a:r>
              <a:rPr lang="en-US" sz="1200" dirty="0">
                <a:ea typeface="+mn-lt"/>
                <a:cs typeface="+mn-lt"/>
              </a:rPr>
              <a:t>Energy Assessments</a:t>
            </a:r>
            <a:endParaRPr lang="en-US">
              <a:cs typeface="Arial"/>
            </a:endParaRPr>
          </a:p>
          <a:p>
            <a:pPr marL="285750" indent="-285750">
              <a:buFont typeface="Arial,Sans-Serif"/>
              <a:buChar char="•"/>
            </a:pPr>
            <a:r>
              <a:rPr lang="en-US" sz="1200" dirty="0">
                <a:cs typeface="Arial"/>
              </a:rPr>
              <a:t>May also be enforced at Time of Listing*</a:t>
            </a:r>
          </a:p>
          <a:p>
            <a:pPr marL="285750" indent="-285750">
              <a:buFont typeface="Arial,Sans-Serif"/>
              <a:buChar char="•"/>
            </a:pPr>
            <a:endParaRPr lang="en-US" sz="1200" dirty="0">
              <a:cs typeface="Arial"/>
            </a:endParaRPr>
          </a:p>
        </p:txBody>
      </p:sp>
      <p:sp>
        <p:nvSpPr>
          <p:cNvPr id="25" name="Rectangle: Rounded Corners 24">
            <a:extLst>
              <a:ext uri="{FF2B5EF4-FFF2-40B4-BE49-F238E27FC236}">
                <a16:creationId xmlns:a16="http://schemas.microsoft.com/office/drawing/2014/main" id="{FF20F908-14C4-4237-BB5A-CC45902D05AA}"/>
              </a:ext>
            </a:extLst>
          </p:cNvPr>
          <p:cNvSpPr/>
          <p:nvPr/>
        </p:nvSpPr>
        <p:spPr>
          <a:xfrm>
            <a:off x="7443215" y="5133437"/>
            <a:ext cx="4076286" cy="1293331"/>
          </a:xfrm>
          <a:prstGeom prst="roundRect">
            <a:avLst/>
          </a:prstGeom>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dirty="0"/>
              <a:t>100% Code Compliance**</a:t>
            </a:r>
            <a:br>
              <a:rPr lang="en-US" dirty="0"/>
            </a:br>
            <a:endParaRPr lang="en-US" dirty="0"/>
          </a:p>
          <a:p>
            <a:pPr marL="285750" indent="-285750">
              <a:buFont typeface="Arial" panose="020B0604020202020204" pitchFamily="34" charset="0"/>
              <a:buChar char="•"/>
            </a:pPr>
            <a:r>
              <a:rPr lang="en-US" sz="1200" dirty="0"/>
              <a:t>Penalties / fees</a:t>
            </a:r>
          </a:p>
          <a:p>
            <a:pPr marL="285750" indent="-285750">
              <a:buFont typeface="Arial" panose="020B0604020202020204" pitchFamily="34" charset="0"/>
              <a:buChar char="•"/>
            </a:pPr>
            <a:r>
              <a:rPr lang="en-US" sz="1200" dirty="0"/>
              <a:t>May also be tied to business licenses or rental license req’s</a:t>
            </a:r>
            <a:endParaRPr lang="en-US" dirty="0"/>
          </a:p>
        </p:txBody>
      </p:sp>
      <p:sp>
        <p:nvSpPr>
          <p:cNvPr id="52" name="Arrow: Right 51">
            <a:extLst>
              <a:ext uri="{FF2B5EF4-FFF2-40B4-BE49-F238E27FC236}">
                <a16:creationId xmlns:a16="http://schemas.microsoft.com/office/drawing/2014/main" id="{D941EAEF-07A1-4E7F-A6E3-E3A9882A4F57}"/>
              </a:ext>
            </a:extLst>
          </p:cNvPr>
          <p:cNvSpPr/>
          <p:nvPr/>
        </p:nvSpPr>
        <p:spPr>
          <a:xfrm>
            <a:off x="3411230" y="4723359"/>
            <a:ext cx="8300242" cy="446145"/>
          </a:xfrm>
          <a:prstGeom prst="rightArrow">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t>Monitoring					Mandating</a:t>
            </a:r>
          </a:p>
        </p:txBody>
      </p:sp>
      <p:sp>
        <p:nvSpPr>
          <p:cNvPr id="14" name="Arrow: Right 13">
            <a:extLst>
              <a:ext uri="{FF2B5EF4-FFF2-40B4-BE49-F238E27FC236}">
                <a16:creationId xmlns:a16="http://schemas.microsoft.com/office/drawing/2014/main" id="{9D09949C-38B6-45A5-B7FD-98F060FDBDB0}"/>
              </a:ext>
            </a:extLst>
          </p:cNvPr>
          <p:cNvSpPr/>
          <p:nvPr/>
        </p:nvSpPr>
        <p:spPr>
          <a:xfrm>
            <a:off x="3416290" y="1057395"/>
            <a:ext cx="8300242" cy="487829"/>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Increasing owner financing access and electric-readiness</a:t>
            </a:r>
          </a:p>
        </p:txBody>
      </p:sp>
      <p:sp>
        <p:nvSpPr>
          <p:cNvPr id="40" name="Rectangle 39">
            <a:extLst>
              <a:ext uri="{FF2B5EF4-FFF2-40B4-BE49-F238E27FC236}">
                <a16:creationId xmlns:a16="http://schemas.microsoft.com/office/drawing/2014/main" id="{04CFCB25-DD6B-4383-BA77-75C4FE341B6E}"/>
              </a:ext>
            </a:extLst>
          </p:cNvPr>
          <p:cNvSpPr/>
          <p:nvPr/>
        </p:nvSpPr>
        <p:spPr>
          <a:xfrm>
            <a:off x="3434780" y="2998629"/>
            <a:ext cx="3880421" cy="259991"/>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Time certain</a:t>
            </a:r>
          </a:p>
        </p:txBody>
      </p:sp>
      <p:sp>
        <p:nvSpPr>
          <p:cNvPr id="26" name="Rectangle 25">
            <a:extLst>
              <a:ext uri="{FF2B5EF4-FFF2-40B4-BE49-F238E27FC236}">
                <a16:creationId xmlns:a16="http://schemas.microsoft.com/office/drawing/2014/main" id="{19C6E979-AF52-4F4A-8DA3-DEF7D62EDBC2}"/>
              </a:ext>
            </a:extLst>
          </p:cNvPr>
          <p:cNvSpPr/>
          <p:nvPr/>
        </p:nvSpPr>
        <p:spPr>
          <a:xfrm>
            <a:off x="7453375" y="2998629"/>
            <a:ext cx="4030059" cy="259991"/>
          </a:xfrm>
          <a:prstGeom prst="rect">
            <a:avLst/>
          </a:prstGeom>
          <a:solidFill>
            <a:srgbClr val="98D3FD"/>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tx1"/>
                </a:solidFill>
              </a:rPr>
              <a:t>No Missed Opportunities</a:t>
            </a:r>
          </a:p>
        </p:txBody>
      </p:sp>
      <p:grpSp>
        <p:nvGrpSpPr>
          <p:cNvPr id="3" name="Group 2">
            <a:extLst>
              <a:ext uri="{FF2B5EF4-FFF2-40B4-BE49-F238E27FC236}">
                <a16:creationId xmlns:a16="http://schemas.microsoft.com/office/drawing/2014/main" id="{D976A28D-9137-4655-AF4E-04D9DADF732C}"/>
              </a:ext>
            </a:extLst>
          </p:cNvPr>
          <p:cNvGrpSpPr/>
          <p:nvPr/>
        </p:nvGrpSpPr>
        <p:grpSpPr>
          <a:xfrm>
            <a:off x="7443216" y="3323264"/>
            <a:ext cx="4030059" cy="1275566"/>
            <a:chOff x="7243191" y="3240027"/>
            <a:chExt cx="4030059" cy="1275566"/>
          </a:xfrm>
        </p:grpSpPr>
        <p:sp>
          <p:nvSpPr>
            <p:cNvPr id="29" name="Rectangle: Rounded Corners 28">
              <a:extLst>
                <a:ext uri="{FF2B5EF4-FFF2-40B4-BE49-F238E27FC236}">
                  <a16:creationId xmlns:a16="http://schemas.microsoft.com/office/drawing/2014/main" id="{4B4657FB-8BA5-45D8-9A94-05F5411984A3}"/>
                </a:ext>
              </a:extLst>
            </p:cNvPr>
            <p:cNvSpPr/>
            <p:nvPr/>
          </p:nvSpPr>
          <p:spPr>
            <a:xfrm>
              <a:off x="7243191" y="3240027"/>
              <a:ext cx="4030059" cy="12755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Time of Permit</a:t>
              </a:r>
              <a:br>
                <a:rPr lang="en-US" dirty="0"/>
              </a:br>
              <a:endParaRPr lang="en-US" dirty="0"/>
            </a:p>
          </p:txBody>
        </p:sp>
        <p:sp>
          <p:nvSpPr>
            <p:cNvPr id="2" name="Rectangle: Rounded Corners 1">
              <a:extLst>
                <a:ext uri="{FF2B5EF4-FFF2-40B4-BE49-F238E27FC236}">
                  <a16:creationId xmlns:a16="http://schemas.microsoft.com/office/drawing/2014/main" id="{3F1EE47A-0551-4411-8AE6-478E15B93684}"/>
                </a:ext>
              </a:extLst>
            </p:cNvPr>
            <p:cNvSpPr/>
            <p:nvPr/>
          </p:nvSpPr>
          <p:spPr>
            <a:xfrm>
              <a:off x="7311824" y="3983258"/>
              <a:ext cx="1941301" cy="44060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rPr>
                <a:t>Flexible Compliance</a:t>
              </a:r>
              <a:endParaRPr lang="en-US" dirty="0">
                <a:solidFill>
                  <a:schemeClr val="tx1"/>
                </a:solidFill>
              </a:endParaRPr>
            </a:p>
            <a:p>
              <a:pPr algn="ctr"/>
              <a:r>
                <a:rPr lang="en-US" sz="1050" dirty="0">
                  <a:solidFill>
                    <a:schemeClr val="tx1"/>
                  </a:solidFill>
                  <a:ea typeface="+mn-lt"/>
                  <a:cs typeface="+mn-lt"/>
                </a:rPr>
                <a:t>(efficiency and/or electric)</a:t>
              </a:r>
            </a:p>
          </p:txBody>
        </p:sp>
        <p:sp>
          <p:nvSpPr>
            <p:cNvPr id="19" name="Rectangle: Rounded Corners 18">
              <a:extLst>
                <a:ext uri="{FF2B5EF4-FFF2-40B4-BE49-F238E27FC236}">
                  <a16:creationId xmlns:a16="http://schemas.microsoft.com/office/drawing/2014/main" id="{28558319-0297-42E6-B82A-53CEF93A9B94}"/>
                </a:ext>
              </a:extLst>
            </p:cNvPr>
            <p:cNvSpPr/>
            <p:nvPr/>
          </p:nvSpPr>
          <p:spPr>
            <a:xfrm>
              <a:off x="9473632" y="3954503"/>
              <a:ext cx="1681642" cy="46936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Electric-required</a:t>
              </a:r>
            </a:p>
          </p:txBody>
        </p:sp>
      </p:grpSp>
      <p:sp>
        <p:nvSpPr>
          <p:cNvPr id="20" name="TextBox 19">
            <a:extLst>
              <a:ext uri="{FF2B5EF4-FFF2-40B4-BE49-F238E27FC236}">
                <a16:creationId xmlns:a16="http://schemas.microsoft.com/office/drawing/2014/main" id="{4A538253-2AA0-452F-A9D8-36801BCDE9D3}"/>
              </a:ext>
            </a:extLst>
          </p:cNvPr>
          <p:cNvSpPr txBox="1"/>
          <p:nvPr/>
        </p:nvSpPr>
        <p:spPr>
          <a:xfrm>
            <a:off x="8695179" y="6518398"/>
            <a:ext cx="2252311" cy="307777"/>
          </a:xfrm>
          <a:prstGeom prst="rect">
            <a:avLst/>
          </a:prstGeom>
          <a:noFill/>
        </p:spPr>
        <p:txBody>
          <a:bodyPr wrap="square" lIns="91440" tIns="45720" rIns="91440" bIns="45720" rtlCol="0" anchor="t">
            <a:spAutoFit/>
          </a:bodyPr>
          <a:lstStyle/>
          <a:p>
            <a:r>
              <a:rPr lang="en-US" sz="1400" dirty="0"/>
              <a:t>**Source: </a:t>
            </a:r>
            <a:r>
              <a:rPr lang="en-US" sz="1400" dirty="0">
                <a:hlinkClick r:id="rId3"/>
              </a:rPr>
              <a:t>Davis</a:t>
            </a:r>
            <a:endParaRPr lang="en-US" sz="1400" dirty="0"/>
          </a:p>
        </p:txBody>
      </p:sp>
      <p:sp>
        <p:nvSpPr>
          <p:cNvPr id="4" name="TextBox 3">
            <a:extLst>
              <a:ext uri="{FF2B5EF4-FFF2-40B4-BE49-F238E27FC236}">
                <a16:creationId xmlns:a16="http://schemas.microsoft.com/office/drawing/2014/main" id="{DD538D12-47A5-17E8-51FD-5382BDEDFACF}"/>
              </a:ext>
            </a:extLst>
          </p:cNvPr>
          <p:cNvSpPr txBox="1"/>
          <p:nvPr/>
        </p:nvSpPr>
        <p:spPr>
          <a:xfrm>
            <a:off x="4391996" y="6554381"/>
            <a:ext cx="2252311" cy="307777"/>
          </a:xfrm>
          <a:prstGeom prst="rect">
            <a:avLst/>
          </a:prstGeom>
          <a:noFill/>
        </p:spPr>
        <p:txBody>
          <a:bodyPr wrap="square" lIns="91440" tIns="45720" rIns="91440" bIns="45720" rtlCol="0" anchor="t">
            <a:spAutoFit/>
          </a:bodyPr>
          <a:lstStyle/>
          <a:p>
            <a:r>
              <a:rPr lang="en-US" sz="1400" dirty="0"/>
              <a:t>*Source: </a:t>
            </a:r>
            <a:r>
              <a:rPr lang="en-US" sz="1400" dirty="0">
                <a:hlinkClick r:id="rId4"/>
              </a:rPr>
              <a:t>Berkeley</a:t>
            </a:r>
            <a:endParaRPr lang="en-US" sz="1400" dirty="0"/>
          </a:p>
        </p:txBody>
      </p:sp>
    </p:spTree>
    <p:extLst>
      <p:ext uri="{BB962C8B-B14F-4D97-AF65-F5344CB8AC3E}">
        <p14:creationId xmlns:p14="http://schemas.microsoft.com/office/powerpoint/2010/main" val="104923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5" grpId="0" animBg="1"/>
      <p:bldP spid="16" grpId="0" animBg="1"/>
      <p:bldP spid="17" grpId="0" animBg="1"/>
      <p:bldP spid="24" grpId="0" animBg="1"/>
      <p:bldP spid="25" grpId="0" animBg="1"/>
      <p:bldP spid="52" grpId="0" animBg="1"/>
      <p:bldP spid="14" grpId="0" animBg="1"/>
      <p:bldP spid="40" grpId="0" animBg="1"/>
      <p:bldP spid="26" grpId="0" animBg="1"/>
      <p:bldP spid="20"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F322-2FF8-4479-8B26-0A319E94EF58}"/>
              </a:ext>
            </a:extLst>
          </p:cNvPr>
          <p:cNvSpPr>
            <a:spLocks noGrp="1"/>
          </p:cNvSpPr>
          <p:nvPr>
            <p:ph type="ctrTitle"/>
          </p:nvPr>
        </p:nvSpPr>
        <p:spPr>
          <a:xfrm>
            <a:off x="157696" y="2957109"/>
            <a:ext cx="8003078" cy="1693549"/>
          </a:xfrm>
        </p:spPr>
        <p:txBody>
          <a:bodyPr>
            <a:normAutofit/>
          </a:bodyPr>
          <a:lstStyle/>
          <a:p>
            <a:r>
              <a:rPr lang="en-US" dirty="0">
                <a:ea typeface="Source Sans Pro"/>
              </a:rPr>
              <a:t>Policy Examples</a:t>
            </a:r>
          </a:p>
        </p:txBody>
      </p:sp>
    </p:spTree>
    <p:extLst>
      <p:ext uri="{BB962C8B-B14F-4D97-AF65-F5344CB8AC3E}">
        <p14:creationId xmlns:p14="http://schemas.microsoft.com/office/powerpoint/2010/main" val="34558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8F13B1-6B90-41EF-A4CF-6D390CDA31B9}"/>
              </a:ext>
            </a:extLst>
          </p:cNvPr>
          <p:cNvSpPr>
            <a:spLocks noGrp="1"/>
          </p:cNvSpPr>
          <p:nvPr>
            <p:ph type="body" sz="quarter" idx="10"/>
          </p:nvPr>
        </p:nvSpPr>
        <p:spPr>
          <a:xfrm>
            <a:off x="219053" y="92553"/>
            <a:ext cx="5876947" cy="812221"/>
          </a:xfrm>
        </p:spPr>
        <p:txBody>
          <a:bodyPr/>
          <a:lstStyle/>
          <a:p>
            <a:endParaRPr lang="en-US" sz="2800" dirty="0"/>
          </a:p>
        </p:txBody>
      </p:sp>
      <p:sp>
        <p:nvSpPr>
          <p:cNvPr id="5" name="TextBox 4">
            <a:extLst>
              <a:ext uri="{FF2B5EF4-FFF2-40B4-BE49-F238E27FC236}">
                <a16:creationId xmlns:a16="http://schemas.microsoft.com/office/drawing/2014/main" id="{732825D6-B96D-49D0-829E-8AE09194792D}"/>
              </a:ext>
            </a:extLst>
          </p:cNvPr>
          <p:cNvSpPr txBox="1"/>
          <p:nvPr/>
        </p:nvSpPr>
        <p:spPr>
          <a:xfrm>
            <a:off x="219052" y="1887940"/>
            <a:ext cx="3618851" cy="4524315"/>
          </a:xfrm>
          <a:prstGeom prst="rect">
            <a:avLst/>
          </a:prstGeom>
          <a:noFill/>
        </p:spPr>
        <p:txBody>
          <a:bodyPr wrap="square" lIns="91440" tIns="45720" rIns="91440" bIns="45720" rtlCol="0" anchor="t">
            <a:spAutoFit/>
          </a:bodyPr>
          <a:lstStyle/>
          <a:p>
            <a:r>
              <a:rPr lang="en-US" sz="2400" dirty="0">
                <a:solidFill>
                  <a:schemeClr val="accent5"/>
                </a:solidFill>
              </a:rPr>
              <a:t>Population </a:t>
            </a:r>
          </a:p>
          <a:p>
            <a:r>
              <a:rPr lang="en-US" sz="2400" dirty="0"/>
              <a:t>102,000</a:t>
            </a:r>
            <a:endParaRPr lang="en-US" sz="2400" dirty="0">
              <a:cs typeface="Arial"/>
            </a:endParaRPr>
          </a:p>
          <a:p>
            <a:endParaRPr lang="en-US" sz="2400" dirty="0">
              <a:solidFill>
                <a:schemeClr val="accent5"/>
              </a:solidFill>
            </a:endParaRPr>
          </a:p>
          <a:p>
            <a:r>
              <a:rPr lang="en-US" sz="2400" dirty="0">
                <a:solidFill>
                  <a:schemeClr val="accent5"/>
                </a:solidFill>
              </a:rPr>
              <a:t>Building Stock</a:t>
            </a:r>
          </a:p>
          <a:p>
            <a:r>
              <a:rPr lang="en-US" sz="2400" dirty="0"/>
              <a:t>Urban and suburban</a:t>
            </a:r>
            <a:endParaRPr lang="en-US" sz="2400" dirty="0">
              <a:cs typeface="Arial"/>
            </a:endParaRPr>
          </a:p>
          <a:p>
            <a:endParaRPr lang="en-US" sz="2400" dirty="0">
              <a:solidFill>
                <a:schemeClr val="accent5"/>
              </a:solidFill>
            </a:endParaRPr>
          </a:p>
          <a:p>
            <a:r>
              <a:rPr lang="en-US" sz="2400" dirty="0">
                <a:solidFill>
                  <a:schemeClr val="accent5"/>
                </a:solidFill>
              </a:rPr>
              <a:t>Energy Burden </a:t>
            </a:r>
          </a:p>
          <a:p>
            <a:r>
              <a:rPr lang="en-US" sz="2400" dirty="0">
                <a:solidFill>
                  <a:schemeClr val="accent6"/>
                </a:solidFill>
              </a:rPr>
              <a:t>~5%</a:t>
            </a:r>
            <a:r>
              <a:rPr lang="en-US" sz="2400" dirty="0"/>
              <a:t> of housing units contain occupants that spend &gt;6% of income energy bills, mostly owner-occupied</a:t>
            </a:r>
          </a:p>
        </p:txBody>
      </p:sp>
      <p:sp>
        <p:nvSpPr>
          <p:cNvPr id="9" name="TextBox 8">
            <a:extLst>
              <a:ext uri="{FF2B5EF4-FFF2-40B4-BE49-F238E27FC236}">
                <a16:creationId xmlns:a16="http://schemas.microsoft.com/office/drawing/2014/main" id="{099F2F3A-B178-450B-A02E-383037B7A806}"/>
              </a:ext>
            </a:extLst>
          </p:cNvPr>
          <p:cNvSpPr txBox="1"/>
          <p:nvPr/>
        </p:nvSpPr>
        <p:spPr>
          <a:xfrm>
            <a:off x="219053" y="1143609"/>
            <a:ext cx="3169036" cy="523220"/>
          </a:xfrm>
          <a:prstGeom prst="rect">
            <a:avLst/>
          </a:prstGeom>
          <a:noFill/>
        </p:spPr>
        <p:txBody>
          <a:bodyPr wrap="square" lIns="91440" tIns="45720" rIns="91440" bIns="45720" rtlCol="0" anchor="t">
            <a:spAutoFit/>
          </a:bodyPr>
          <a:lstStyle/>
          <a:p>
            <a:pPr algn="ctr"/>
            <a:r>
              <a:rPr lang="en-US" sz="2800" b="1" dirty="0">
                <a:solidFill>
                  <a:schemeClr val="accent1"/>
                </a:solidFill>
              </a:rPr>
              <a:t>San Mateo</a:t>
            </a:r>
            <a:endParaRPr lang="en-US" sz="2800" b="1" dirty="0">
              <a:solidFill>
                <a:schemeClr val="accent1"/>
              </a:solidFill>
              <a:cs typeface="Arial"/>
            </a:endParaRPr>
          </a:p>
        </p:txBody>
      </p:sp>
      <p:graphicFrame>
        <p:nvGraphicFramePr>
          <p:cNvPr id="11" name="Table 10">
            <a:extLst>
              <a:ext uri="{FF2B5EF4-FFF2-40B4-BE49-F238E27FC236}">
                <a16:creationId xmlns:a16="http://schemas.microsoft.com/office/drawing/2014/main" id="{EAD52B34-C691-475F-9B58-EA9592ED4344}"/>
              </a:ext>
            </a:extLst>
          </p:cNvPr>
          <p:cNvGraphicFramePr>
            <a:graphicFrameLocks noGrp="1"/>
          </p:cNvGraphicFramePr>
          <p:nvPr>
            <p:extLst>
              <p:ext uri="{D42A27DB-BD31-4B8C-83A1-F6EECF244321}">
                <p14:modId xmlns:p14="http://schemas.microsoft.com/office/powerpoint/2010/main" val="3281136611"/>
              </p:ext>
            </p:extLst>
          </p:nvPr>
        </p:nvGraphicFramePr>
        <p:xfrm>
          <a:off x="4334255" y="1143609"/>
          <a:ext cx="7429120" cy="5268646"/>
        </p:xfrm>
        <a:graphic>
          <a:graphicData uri="http://schemas.openxmlformats.org/drawingml/2006/table">
            <a:tbl>
              <a:tblPr>
                <a:tableStyleId>{BC89EF96-8CEA-46FF-86C4-4CE0E7609802}</a:tableStyleId>
              </a:tblPr>
              <a:tblGrid>
                <a:gridCol w="1066420">
                  <a:extLst>
                    <a:ext uri="{9D8B030D-6E8A-4147-A177-3AD203B41FA5}">
                      <a16:colId xmlns:a16="http://schemas.microsoft.com/office/drawing/2014/main" val="2537145796"/>
                    </a:ext>
                  </a:extLst>
                </a:gridCol>
                <a:gridCol w="1861156">
                  <a:extLst>
                    <a:ext uri="{9D8B030D-6E8A-4147-A177-3AD203B41FA5}">
                      <a16:colId xmlns:a16="http://schemas.microsoft.com/office/drawing/2014/main" val="2762244777"/>
                    </a:ext>
                  </a:extLst>
                </a:gridCol>
                <a:gridCol w="2250772">
                  <a:extLst>
                    <a:ext uri="{9D8B030D-6E8A-4147-A177-3AD203B41FA5}">
                      <a16:colId xmlns:a16="http://schemas.microsoft.com/office/drawing/2014/main" val="3826749005"/>
                    </a:ext>
                  </a:extLst>
                </a:gridCol>
                <a:gridCol w="2250772">
                  <a:extLst>
                    <a:ext uri="{9D8B030D-6E8A-4147-A177-3AD203B41FA5}">
                      <a16:colId xmlns:a16="http://schemas.microsoft.com/office/drawing/2014/main" val="1143031790"/>
                    </a:ext>
                  </a:extLst>
                </a:gridCol>
              </a:tblGrid>
              <a:tr h="493109">
                <a:tc gridSpan="2">
                  <a:txBody>
                    <a:bodyPr/>
                    <a:lstStyle/>
                    <a:p>
                      <a:pPr algn="ctr" fontAlgn="ctr"/>
                      <a:r>
                        <a:rPr lang="en-US" sz="1600" u="none" strike="noStrike" dirty="0">
                          <a:solidFill>
                            <a:schemeClr val="tx1"/>
                          </a:solidFill>
                          <a:effectLst/>
                        </a:rPr>
                        <a:t>Policy Model</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tc hMerge="1">
                  <a:txBody>
                    <a:bodyPr/>
                    <a:lstStyle/>
                    <a:p>
                      <a:endParaRPr lang="en-US"/>
                    </a:p>
                  </a:txBody>
                  <a:tcPr/>
                </a:tc>
                <a:tc>
                  <a:txBody>
                    <a:bodyPr/>
                    <a:lstStyle/>
                    <a:p>
                      <a:pPr algn="ctr" fontAlgn="ctr"/>
                      <a:r>
                        <a:rPr lang="en-US" sz="1600" u="none" strike="noStrike" dirty="0">
                          <a:solidFill>
                            <a:schemeClr val="tx1"/>
                          </a:solidFill>
                          <a:effectLst/>
                        </a:rPr>
                        <a:t>Single Family</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600" u="none" strike="noStrike" dirty="0">
                          <a:solidFill>
                            <a:schemeClr val="tx1"/>
                          </a:solidFill>
                          <a:effectLst/>
                        </a:rPr>
                        <a:t>Multifamily, Commercial</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489918254"/>
                  </a:ext>
                </a:extLst>
              </a:tr>
              <a:tr h="751973">
                <a:tc rowSpan="3">
                  <a:txBody>
                    <a:bodyPr/>
                    <a:lstStyle/>
                    <a:p>
                      <a:pPr algn="ctr" fontAlgn="ctr"/>
                      <a:r>
                        <a:rPr lang="en-US" sz="1600" u="none" strike="noStrike" dirty="0">
                          <a:solidFill>
                            <a:schemeClr val="bg1"/>
                          </a:solidFill>
                          <a:effectLst/>
                        </a:rPr>
                        <a:t>Upgrade Triggers</a:t>
                      </a:r>
                      <a:endParaRPr lang="en-US" sz="1600" b="0"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Building Performance </a:t>
                      </a:r>
                      <a:br>
                        <a:rPr lang="en-US" sz="1600" u="none" strike="noStrike" dirty="0">
                          <a:effectLst/>
                        </a:rPr>
                      </a:br>
                      <a:r>
                        <a:rPr lang="en-US" sz="1600" u="none" strike="noStrike" dirty="0">
                          <a:effectLst/>
                        </a:rPr>
                        <a:t>Standards</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5"/>
                    </a:solidFill>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34512185"/>
                  </a:ext>
                </a:extLst>
              </a:tr>
              <a:tr h="952278">
                <a:tc vMerge="1">
                  <a:txBody>
                    <a:bodyPr/>
                    <a:lstStyle/>
                    <a:p>
                      <a:pPr algn="ctr" fontAlgn="ctr"/>
                      <a:r>
                        <a:rPr lang="en-US" sz="1600" u="none" strike="noStrike" dirty="0">
                          <a:effectLst/>
                        </a:rPr>
                        <a:t>Time of Permit</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600" u="none" strike="noStrike" dirty="0">
                          <a:effectLst/>
                        </a:rPr>
                        <a:t>Time of Permit – Flexible Compliance </a:t>
                      </a:r>
                      <a:br>
                        <a:rPr lang="en-US" sz="1600" u="none" strike="noStrike" dirty="0">
                          <a:effectLst/>
                        </a:rPr>
                      </a:br>
                      <a:r>
                        <a:rPr lang="en-US" sz="1200" u="none" strike="noStrike" dirty="0">
                          <a:effectLst/>
                        </a:rPr>
                        <a:t>(efficiency and/or electric)</a:t>
                      </a:r>
                      <a:endParaRPr lang="en-US" sz="1600" u="none" strike="noStrike" dirty="0">
                        <a:effectLst/>
                      </a:endParaRPr>
                    </a:p>
                  </a:txBody>
                  <a:tcPr marL="9525" marR="9525" marT="9525" marB="0" anchor="ctr">
                    <a:solidFill>
                      <a:srgbClr val="98D3FD"/>
                    </a:solidFill>
                  </a:tcPr>
                </a:tc>
                <a:tc>
                  <a:txBody>
                    <a:bodyPr/>
                    <a:lstStyle/>
                    <a:p>
                      <a:pPr algn="ctr" fontAlgn="ctr"/>
                      <a:endParaRPr lang="en-US" sz="1600" u="none" strike="noStrike" dirty="0">
                        <a:effectLst/>
                      </a:endParaRPr>
                    </a:p>
                  </a:txBody>
                  <a:tcPr marL="9525" marR="9525" marT="9525" marB="0" anchor="ctr">
                    <a:noFill/>
                  </a:tcPr>
                </a:tc>
                <a:tc>
                  <a:txBody>
                    <a:bodyPr/>
                    <a:lstStyle/>
                    <a:p>
                      <a:pPr algn="ctr" fontAlgn="ctr"/>
                      <a:endParaRPr lang="en-US" sz="1600" u="none" strike="noStrike" dirty="0">
                        <a:effectLst/>
                      </a:endParaRPr>
                    </a:p>
                  </a:txBody>
                  <a:tcPr marL="9525" marR="9525" marT="9525" marB="0" anchor="ctr"/>
                </a:tc>
                <a:extLst>
                  <a:ext uri="{0D108BD9-81ED-4DB2-BD59-A6C34878D82A}">
                    <a16:rowId xmlns:a16="http://schemas.microsoft.com/office/drawing/2014/main" val="541454241"/>
                  </a:ext>
                </a:extLst>
              </a:tr>
              <a:tr h="1166730">
                <a:tc vMerge="1">
                  <a:txBody>
                    <a:bodyPr/>
                    <a:lstStyle/>
                    <a:p>
                      <a:endParaRPr lang="en-US"/>
                    </a:p>
                  </a:txBody>
                  <a:tcPr/>
                </a:tc>
                <a:tc>
                  <a:txBody>
                    <a:bodyPr/>
                    <a:lstStyle/>
                    <a:p>
                      <a:pPr algn="ctr" fontAlgn="ctr"/>
                      <a:r>
                        <a:rPr lang="en-US" sz="1600" u="none" strike="noStrike" dirty="0">
                          <a:effectLst/>
                        </a:rPr>
                        <a:t>Time of Permit -</a:t>
                      </a:r>
                    </a:p>
                    <a:p>
                      <a:pPr algn="ctr" fontAlgn="ctr"/>
                      <a:r>
                        <a:rPr lang="en-US" sz="1600" u="none" strike="noStrike" dirty="0">
                          <a:effectLst/>
                        </a:rPr>
                        <a:t>Electric-required</a:t>
                      </a:r>
                      <a:endParaRPr lang="en-US" sz="1600" b="0" i="0" u="none" strike="noStrike" dirty="0">
                        <a:solidFill>
                          <a:srgbClr val="000000"/>
                        </a:solidFill>
                        <a:effectLst/>
                        <a:latin typeface="Calibri" panose="020F0502020204030204" pitchFamily="34" charset="0"/>
                      </a:endParaRPr>
                    </a:p>
                  </a:txBody>
                  <a:tcPr marL="9525" marR="9525" marT="9525" marB="0" anchor="ctr">
                    <a:solidFill>
                      <a:srgbClr val="98D3FD"/>
                    </a:solidFill>
                  </a:tcPr>
                </a:tc>
                <a:tc>
                  <a:txBody>
                    <a:bodyPr/>
                    <a:lstStyle/>
                    <a:p>
                      <a:pPr algn="ctr" fontAlgn="ctr"/>
                      <a:r>
                        <a:rPr lang="en-US" sz="1200" u="sng" strike="noStrike" dirty="0">
                          <a:effectLst/>
                        </a:rPr>
                        <a:t>Electric-readiness, when altered</a:t>
                      </a:r>
                      <a:r>
                        <a:rPr lang="en-US" sz="1200" u="none" strike="noStrike" dirty="0">
                          <a:effectLst/>
                        </a:rPr>
                        <a:t>: Panel upgrades, </a:t>
                      </a:r>
                      <a:r>
                        <a:rPr lang="en-US" sz="1200" b="0" i="0" u="none" strike="noStrike" noProof="0" dirty="0">
                          <a:effectLst/>
                          <a:latin typeface="Arial"/>
                        </a:rPr>
                        <a:t>laundry rooms, kitchens, </a:t>
                      </a:r>
                      <a:endParaRPr lang="en-US" sz="1200" u="none" strike="noStrike" dirty="0">
                        <a:effectLst/>
                      </a:endParaRPr>
                    </a:p>
                    <a:p>
                      <a:pPr lvl="0" algn="ctr">
                        <a:buNone/>
                      </a:pPr>
                      <a:r>
                        <a:rPr lang="en-US" sz="1200" u="sng" strike="noStrike" dirty="0">
                          <a:effectLst/>
                        </a:rPr>
                        <a:t>Electric-required</a:t>
                      </a:r>
                      <a:r>
                        <a:rPr lang="en-US" sz="1200" u="none" strike="noStrike" dirty="0">
                          <a:effectLst/>
                        </a:rPr>
                        <a:t>: Heat pump air-conditioning, water heaters, pools and outdoor equipment.</a:t>
                      </a:r>
                    </a:p>
                  </a:txBody>
                  <a:tcPr marL="9525" marR="9525" marT="9525" marB="0" anchor="ctr">
                    <a:solidFill>
                      <a:schemeClr val="accent1">
                        <a:lumMod val="20000"/>
                        <a:lumOff val="80000"/>
                      </a:schemeClr>
                    </a:solidFill>
                  </a:tcPr>
                </a:tc>
                <a:tc>
                  <a:txBody>
                    <a:bodyPr/>
                    <a:lstStyle/>
                    <a:p>
                      <a:pPr lvl="0" algn="ctr">
                        <a:buNone/>
                      </a:pPr>
                      <a:r>
                        <a:rPr lang="en-US" sz="1200" b="0" i="0" u="sng" strike="noStrike" noProof="0" dirty="0">
                          <a:effectLst/>
                          <a:latin typeface="Arial"/>
                        </a:rPr>
                        <a:t>Multifamily Electric-readiness</a:t>
                      </a:r>
                      <a:r>
                        <a:rPr lang="en-US" sz="1200" b="0" i="0" u="none" strike="noStrike" noProof="0" dirty="0">
                          <a:effectLst/>
                          <a:latin typeface="Arial"/>
                        </a:rPr>
                        <a:t>: Panel upgrades</a:t>
                      </a:r>
                      <a:r>
                        <a:rPr lang="en-US" sz="1200" u="none" strike="noStrike" dirty="0">
                          <a:effectLst/>
                        </a:rPr>
                        <a:t> </a:t>
                      </a:r>
                    </a:p>
                    <a:p>
                      <a:pPr lvl="0" algn="ctr">
                        <a:buNone/>
                      </a:pPr>
                      <a:endParaRPr lang="en-US" sz="1200" u="none" strike="noStrike" dirty="0">
                        <a:effectLst/>
                      </a:endParaRPr>
                    </a:p>
                    <a:p>
                      <a:pPr lvl="0" algn="ctr">
                        <a:buNone/>
                      </a:pPr>
                      <a:r>
                        <a:rPr lang="en-US" sz="1200" b="0" i="0" u="sng" strike="noStrike" noProof="0" dirty="0">
                          <a:effectLst/>
                          <a:latin typeface="Arial"/>
                        </a:rPr>
                        <a:t>Multifamily Electric-required</a:t>
                      </a:r>
                      <a:r>
                        <a:rPr lang="en-US" sz="1200" b="0" i="0" u="none" strike="noStrike" noProof="0" dirty="0">
                          <a:effectLst/>
                          <a:latin typeface="Arial"/>
                        </a:rPr>
                        <a:t>: Pools and outdoor equipment</a:t>
                      </a:r>
                      <a:endParaRPr lang="en-US" sz="1400" b="0" i="0" u="none" strike="noStrike" noProof="0" dirty="0">
                        <a:effectLst/>
                        <a:latin typeface="Arial"/>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02359837"/>
                  </a:ext>
                </a:extLst>
              </a:tr>
              <a:tr h="952278">
                <a:tc rowSpan="2">
                  <a:txBody>
                    <a:bodyPr/>
                    <a:lstStyle/>
                    <a:p>
                      <a:pPr algn="ctr" fontAlgn="ctr"/>
                      <a:r>
                        <a:rPr lang="en-US" sz="1600" u="none" strike="noStrike" dirty="0">
                          <a:effectLst/>
                        </a:rPr>
                        <a:t>Time of Property Transfer</a:t>
                      </a:r>
                    </a:p>
                  </a:txBody>
                  <a:tcPr marL="9525" marR="9525" marT="9525" marB="0" anchor="ctr">
                    <a:solidFill>
                      <a:schemeClr val="accent6"/>
                    </a:solidFill>
                  </a:tcPr>
                </a:tc>
                <a:tc>
                  <a:txBody>
                    <a:bodyPr/>
                    <a:lstStyle/>
                    <a:p>
                      <a:pPr algn="ctr" fontAlgn="ctr"/>
                      <a:r>
                        <a:rPr lang="en-US" sz="1600" u="none" strike="noStrike" dirty="0">
                          <a:effectLst/>
                        </a:rPr>
                        <a:t>Disclosures</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ctr"/>
                      <a:endParaRPr lang="en-US" sz="1600" u="none" strike="noStrike" dirty="0">
                        <a:effectLst/>
                      </a:endParaRPr>
                    </a:p>
                  </a:txBody>
                  <a:tcPr marL="9525" marR="9525" marT="9525" marB="0" anchor="ctr">
                    <a:noFill/>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57728041"/>
                  </a:ext>
                </a:extLst>
              </a:tr>
              <a:tr h="952278">
                <a:tc vMerge="1">
                  <a:txBody>
                    <a:bodyPr/>
                    <a:lstStyle/>
                    <a:p>
                      <a:endParaRPr lang="en-US"/>
                    </a:p>
                  </a:txBody>
                  <a:tcPr/>
                </a:tc>
                <a:tc>
                  <a:txBody>
                    <a:bodyPr/>
                    <a:lstStyle/>
                    <a:p>
                      <a:pPr algn="ctr" fontAlgn="ctr"/>
                      <a:r>
                        <a:rPr lang="en-US" sz="1600" u="none" strike="noStrike" dirty="0">
                          <a:effectLst/>
                        </a:rPr>
                        <a:t>100% Code Compliance</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98302492"/>
                  </a:ext>
                </a:extLst>
              </a:tr>
            </a:tbl>
          </a:graphicData>
        </a:graphic>
      </p:graphicFrame>
      <p:sp>
        <p:nvSpPr>
          <p:cNvPr id="2" name="TextBox 1">
            <a:extLst>
              <a:ext uri="{FF2B5EF4-FFF2-40B4-BE49-F238E27FC236}">
                <a16:creationId xmlns:a16="http://schemas.microsoft.com/office/drawing/2014/main" id="{BBD6BF29-41CD-4DF7-BF58-CA463880A870}"/>
              </a:ext>
            </a:extLst>
          </p:cNvPr>
          <p:cNvSpPr txBox="1"/>
          <p:nvPr/>
        </p:nvSpPr>
        <p:spPr>
          <a:xfrm>
            <a:off x="4803821" y="6501297"/>
            <a:ext cx="2424752" cy="307777"/>
          </a:xfrm>
          <a:prstGeom prst="rect">
            <a:avLst/>
          </a:prstGeom>
          <a:noFill/>
        </p:spPr>
        <p:txBody>
          <a:bodyPr wrap="square" lIns="91440" tIns="45720" rIns="91440" bIns="45720" rtlCol="0" anchor="t">
            <a:spAutoFit/>
          </a:bodyPr>
          <a:lstStyle/>
          <a:p>
            <a:r>
              <a:rPr lang="en-US" sz="1400" dirty="0"/>
              <a:t>Source: </a:t>
            </a:r>
            <a:r>
              <a:rPr lang="en-US" sz="1400" dirty="0">
                <a:hlinkClick r:id="rId2"/>
              </a:rPr>
              <a:t>San Mateo</a:t>
            </a:r>
            <a:r>
              <a:rPr lang="en-US" sz="1400" dirty="0"/>
              <a:t>, </a:t>
            </a:r>
            <a:r>
              <a:rPr lang="en-US" sz="1400" dirty="0">
                <a:hlinkClick r:id="rId3"/>
              </a:rPr>
              <a:t>LEAD</a:t>
            </a:r>
            <a:endParaRPr lang="en-US" sz="1400" dirty="0"/>
          </a:p>
        </p:txBody>
      </p:sp>
    </p:spTree>
    <p:extLst>
      <p:ext uri="{BB962C8B-B14F-4D97-AF65-F5344CB8AC3E}">
        <p14:creationId xmlns:p14="http://schemas.microsoft.com/office/powerpoint/2010/main" val="523948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8F13B1-6B90-41EF-A4CF-6D390CDA31B9}"/>
              </a:ext>
            </a:extLst>
          </p:cNvPr>
          <p:cNvSpPr>
            <a:spLocks noGrp="1"/>
          </p:cNvSpPr>
          <p:nvPr>
            <p:ph type="body" sz="quarter" idx="10"/>
          </p:nvPr>
        </p:nvSpPr>
        <p:spPr>
          <a:xfrm>
            <a:off x="219053" y="92553"/>
            <a:ext cx="5876947" cy="812221"/>
          </a:xfrm>
        </p:spPr>
        <p:txBody>
          <a:bodyPr/>
          <a:lstStyle/>
          <a:p>
            <a:endParaRPr lang="en-US" sz="2800" dirty="0"/>
          </a:p>
        </p:txBody>
      </p:sp>
      <p:sp>
        <p:nvSpPr>
          <p:cNvPr id="5" name="TextBox 4">
            <a:extLst>
              <a:ext uri="{FF2B5EF4-FFF2-40B4-BE49-F238E27FC236}">
                <a16:creationId xmlns:a16="http://schemas.microsoft.com/office/drawing/2014/main" id="{732825D6-B96D-49D0-829E-8AE09194792D}"/>
              </a:ext>
            </a:extLst>
          </p:cNvPr>
          <p:cNvSpPr txBox="1"/>
          <p:nvPr/>
        </p:nvSpPr>
        <p:spPr>
          <a:xfrm>
            <a:off x="219052" y="1887940"/>
            <a:ext cx="3618851" cy="4893647"/>
          </a:xfrm>
          <a:prstGeom prst="rect">
            <a:avLst/>
          </a:prstGeom>
          <a:noFill/>
        </p:spPr>
        <p:txBody>
          <a:bodyPr wrap="square" rtlCol="0">
            <a:spAutoFit/>
          </a:bodyPr>
          <a:lstStyle/>
          <a:p>
            <a:r>
              <a:rPr lang="en-US" sz="2400" dirty="0">
                <a:solidFill>
                  <a:schemeClr val="accent5"/>
                </a:solidFill>
              </a:rPr>
              <a:t>Population </a:t>
            </a:r>
          </a:p>
          <a:p>
            <a:r>
              <a:rPr lang="en-US" sz="2400" dirty="0"/>
              <a:t>11,400</a:t>
            </a:r>
          </a:p>
          <a:p>
            <a:endParaRPr lang="en-US" sz="2400" dirty="0">
              <a:solidFill>
                <a:schemeClr val="accent5"/>
              </a:solidFill>
            </a:endParaRPr>
          </a:p>
          <a:p>
            <a:r>
              <a:rPr lang="en-US" sz="2400" dirty="0">
                <a:solidFill>
                  <a:schemeClr val="accent5"/>
                </a:solidFill>
              </a:rPr>
              <a:t>Building Stock</a:t>
            </a:r>
          </a:p>
          <a:p>
            <a:r>
              <a:rPr lang="en-US" sz="2400" dirty="0"/>
              <a:t>Mostly detached single family, suburban</a:t>
            </a:r>
          </a:p>
          <a:p>
            <a:endParaRPr lang="en-US" sz="2400" dirty="0">
              <a:solidFill>
                <a:schemeClr val="accent5"/>
              </a:solidFill>
            </a:endParaRPr>
          </a:p>
          <a:p>
            <a:r>
              <a:rPr lang="en-US" sz="2400" dirty="0">
                <a:solidFill>
                  <a:schemeClr val="accent5"/>
                </a:solidFill>
              </a:rPr>
              <a:t>Energy Burden </a:t>
            </a:r>
          </a:p>
          <a:p>
            <a:r>
              <a:rPr lang="en-US" sz="2400" dirty="0">
                <a:solidFill>
                  <a:schemeClr val="accent6"/>
                </a:solidFill>
              </a:rPr>
              <a:t>~5%</a:t>
            </a:r>
            <a:r>
              <a:rPr lang="en-US" sz="2400" dirty="0"/>
              <a:t> of housing units contain occupants that spend &gt;6% of income energy bills, mostly owner-occupied</a:t>
            </a:r>
          </a:p>
        </p:txBody>
      </p:sp>
      <p:sp>
        <p:nvSpPr>
          <p:cNvPr id="9" name="TextBox 8">
            <a:extLst>
              <a:ext uri="{FF2B5EF4-FFF2-40B4-BE49-F238E27FC236}">
                <a16:creationId xmlns:a16="http://schemas.microsoft.com/office/drawing/2014/main" id="{099F2F3A-B178-450B-A02E-383037B7A806}"/>
              </a:ext>
            </a:extLst>
          </p:cNvPr>
          <p:cNvSpPr txBox="1"/>
          <p:nvPr/>
        </p:nvSpPr>
        <p:spPr>
          <a:xfrm>
            <a:off x="219053" y="1143609"/>
            <a:ext cx="3169036" cy="523220"/>
          </a:xfrm>
          <a:prstGeom prst="rect">
            <a:avLst/>
          </a:prstGeom>
          <a:noFill/>
        </p:spPr>
        <p:txBody>
          <a:bodyPr wrap="square" lIns="91440" tIns="45720" rIns="91440" bIns="45720" rtlCol="0" anchor="t">
            <a:spAutoFit/>
          </a:bodyPr>
          <a:lstStyle/>
          <a:p>
            <a:pPr algn="ctr"/>
            <a:r>
              <a:rPr lang="en-US" sz="2800" b="1" dirty="0">
                <a:solidFill>
                  <a:schemeClr val="accent1"/>
                </a:solidFill>
              </a:rPr>
              <a:t>Piedmont</a:t>
            </a:r>
            <a:endParaRPr lang="en-US" sz="2800" b="1" dirty="0">
              <a:solidFill>
                <a:schemeClr val="accent1"/>
              </a:solidFill>
              <a:cs typeface="Arial"/>
            </a:endParaRPr>
          </a:p>
        </p:txBody>
      </p:sp>
      <p:graphicFrame>
        <p:nvGraphicFramePr>
          <p:cNvPr id="11" name="Table 10">
            <a:extLst>
              <a:ext uri="{FF2B5EF4-FFF2-40B4-BE49-F238E27FC236}">
                <a16:creationId xmlns:a16="http://schemas.microsoft.com/office/drawing/2014/main" id="{EAD52B34-C691-475F-9B58-EA9592ED4344}"/>
              </a:ext>
            </a:extLst>
          </p:cNvPr>
          <p:cNvGraphicFramePr>
            <a:graphicFrameLocks noGrp="1"/>
          </p:cNvGraphicFramePr>
          <p:nvPr>
            <p:extLst>
              <p:ext uri="{D42A27DB-BD31-4B8C-83A1-F6EECF244321}">
                <p14:modId xmlns:p14="http://schemas.microsoft.com/office/powerpoint/2010/main" val="2459343597"/>
              </p:ext>
            </p:extLst>
          </p:nvPr>
        </p:nvGraphicFramePr>
        <p:xfrm>
          <a:off x="4334255" y="1143609"/>
          <a:ext cx="7429120" cy="5268646"/>
        </p:xfrm>
        <a:graphic>
          <a:graphicData uri="http://schemas.openxmlformats.org/drawingml/2006/table">
            <a:tbl>
              <a:tblPr>
                <a:tableStyleId>{BC89EF96-8CEA-46FF-86C4-4CE0E7609802}</a:tableStyleId>
              </a:tblPr>
              <a:tblGrid>
                <a:gridCol w="1066420">
                  <a:extLst>
                    <a:ext uri="{9D8B030D-6E8A-4147-A177-3AD203B41FA5}">
                      <a16:colId xmlns:a16="http://schemas.microsoft.com/office/drawing/2014/main" val="2537145796"/>
                    </a:ext>
                  </a:extLst>
                </a:gridCol>
                <a:gridCol w="1861156">
                  <a:extLst>
                    <a:ext uri="{9D8B030D-6E8A-4147-A177-3AD203B41FA5}">
                      <a16:colId xmlns:a16="http://schemas.microsoft.com/office/drawing/2014/main" val="2762244777"/>
                    </a:ext>
                  </a:extLst>
                </a:gridCol>
                <a:gridCol w="2250772">
                  <a:extLst>
                    <a:ext uri="{9D8B030D-6E8A-4147-A177-3AD203B41FA5}">
                      <a16:colId xmlns:a16="http://schemas.microsoft.com/office/drawing/2014/main" val="3826749005"/>
                    </a:ext>
                  </a:extLst>
                </a:gridCol>
                <a:gridCol w="2250772">
                  <a:extLst>
                    <a:ext uri="{9D8B030D-6E8A-4147-A177-3AD203B41FA5}">
                      <a16:colId xmlns:a16="http://schemas.microsoft.com/office/drawing/2014/main" val="1143031790"/>
                    </a:ext>
                  </a:extLst>
                </a:gridCol>
              </a:tblGrid>
              <a:tr h="493109">
                <a:tc gridSpan="2">
                  <a:txBody>
                    <a:bodyPr/>
                    <a:lstStyle/>
                    <a:p>
                      <a:pPr algn="ctr" fontAlgn="ctr"/>
                      <a:r>
                        <a:rPr lang="en-US" sz="1600" u="none" strike="noStrike" dirty="0">
                          <a:solidFill>
                            <a:schemeClr val="tx1"/>
                          </a:solidFill>
                          <a:effectLst/>
                        </a:rPr>
                        <a:t>Policy Model</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tc hMerge="1">
                  <a:txBody>
                    <a:bodyPr/>
                    <a:lstStyle/>
                    <a:p>
                      <a:endParaRPr lang="en-US"/>
                    </a:p>
                  </a:txBody>
                  <a:tcPr/>
                </a:tc>
                <a:tc>
                  <a:txBody>
                    <a:bodyPr/>
                    <a:lstStyle/>
                    <a:p>
                      <a:pPr algn="ctr" fontAlgn="ctr"/>
                      <a:r>
                        <a:rPr lang="en-US" sz="1600" u="none" strike="noStrike" dirty="0">
                          <a:solidFill>
                            <a:schemeClr val="tx1"/>
                          </a:solidFill>
                          <a:effectLst/>
                        </a:rPr>
                        <a:t>Single Family</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600" u="none" strike="noStrike" dirty="0">
                          <a:solidFill>
                            <a:schemeClr val="tx1"/>
                          </a:solidFill>
                          <a:effectLst/>
                        </a:rPr>
                        <a:t>Multifamily, Commercial</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489918254"/>
                  </a:ext>
                </a:extLst>
              </a:tr>
              <a:tr h="751973">
                <a:tc rowSpan="3">
                  <a:txBody>
                    <a:bodyPr/>
                    <a:lstStyle/>
                    <a:p>
                      <a:pPr algn="ctr" fontAlgn="ctr"/>
                      <a:r>
                        <a:rPr lang="en-US" sz="1600" u="none" strike="noStrike" dirty="0">
                          <a:solidFill>
                            <a:schemeClr val="bg1"/>
                          </a:solidFill>
                          <a:effectLst/>
                        </a:rPr>
                        <a:t>Upgrade Triggers</a:t>
                      </a:r>
                      <a:endParaRPr lang="en-US" sz="1600" b="0"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Building Performance </a:t>
                      </a:r>
                      <a:br>
                        <a:rPr lang="en-US" sz="1600" u="none" strike="noStrike" dirty="0">
                          <a:effectLst/>
                        </a:rPr>
                      </a:br>
                      <a:r>
                        <a:rPr lang="en-US" sz="1600" u="none" strike="noStrike" dirty="0">
                          <a:effectLst/>
                        </a:rPr>
                        <a:t>Standards</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5"/>
                    </a:solidFill>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34512185"/>
                  </a:ext>
                </a:extLst>
              </a:tr>
              <a:tr h="952278">
                <a:tc vMerge="1">
                  <a:txBody>
                    <a:bodyPr/>
                    <a:lstStyle/>
                    <a:p>
                      <a:pPr algn="ctr" fontAlgn="ctr"/>
                      <a:r>
                        <a:rPr lang="en-US" sz="1600" u="none" strike="noStrike" dirty="0">
                          <a:effectLst/>
                        </a:rPr>
                        <a:t>Time of Permit</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600" u="none" strike="noStrike" dirty="0">
                          <a:effectLst/>
                        </a:rPr>
                        <a:t>Time of Permit – Flexible Compliance </a:t>
                      </a:r>
                      <a:br>
                        <a:rPr lang="en-US" sz="1600" u="none" strike="noStrike" dirty="0">
                          <a:effectLst/>
                        </a:rPr>
                      </a:br>
                      <a:r>
                        <a:rPr lang="en-US" sz="1200" u="none" strike="noStrike" dirty="0">
                          <a:effectLst/>
                        </a:rPr>
                        <a:t>(efficiency and/or electric)</a:t>
                      </a:r>
                      <a:endParaRPr lang="en-US" sz="1600" u="none" strike="noStrike" dirty="0">
                        <a:effectLst/>
                      </a:endParaRPr>
                    </a:p>
                  </a:txBody>
                  <a:tcPr marL="9525" marR="9525" marT="9525" marB="0" anchor="ctr">
                    <a:solidFill>
                      <a:srgbClr val="98D3FD"/>
                    </a:solidFill>
                  </a:tcPr>
                </a:tc>
                <a:tc>
                  <a:txBody>
                    <a:bodyPr/>
                    <a:lstStyle/>
                    <a:p>
                      <a:pPr algn="ctr" fontAlgn="ctr"/>
                      <a:r>
                        <a:rPr lang="en-US" sz="1600" u="none" strike="noStrike" dirty="0">
                          <a:effectLst/>
                        </a:rPr>
                        <a:t>Major Alterations</a:t>
                      </a:r>
                      <a:br>
                        <a:rPr lang="en-US" sz="1600" u="none" strike="noStrike" dirty="0">
                          <a:effectLst/>
                        </a:rPr>
                      </a:br>
                      <a:r>
                        <a:rPr lang="en-US" sz="1600" u="none" strike="noStrike" dirty="0">
                          <a:effectLst/>
                        </a:rPr>
                        <a:t>Over $30k: 1 measure</a:t>
                      </a:r>
                      <a:br>
                        <a:rPr lang="en-US" sz="1600" u="none" strike="noStrike" dirty="0">
                          <a:effectLst/>
                        </a:rPr>
                      </a:br>
                      <a:r>
                        <a:rPr lang="en-US" sz="1600" u="none" strike="noStrike" dirty="0">
                          <a:effectLst/>
                        </a:rPr>
                        <a:t>Over $115k: 2 measures</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41454241"/>
                  </a:ext>
                </a:extLst>
              </a:tr>
              <a:tr h="1166730">
                <a:tc vMerge="1">
                  <a:txBody>
                    <a:bodyPr/>
                    <a:lstStyle/>
                    <a:p>
                      <a:endParaRPr lang="en-US"/>
                    </a:p>
                  </a:txBody>
                  <a:tcPr/>
                </a:tc>
                <a:tc>
                  <a:txBody>
                    <a:bodyPr/>
                    <a:lstStyle/>
                    <a:p>
                      <a:pPr algn="ctr" fontAlgn="ctr"/>
                      <a:r>
                        <a:rPr lang="en-US" sz="1600" u="none" strike="noStrike" dirty="0">
                          <a:effectLst/>
                        </a:rPr>
                        <a:t>Time of Permit -</a:t>
                      </a:r>
                    </a:p>
                    <a:p>
                      <a:pPr algn="ctr" fontAlgn="ctr"/>
                      <a:r>
                        <a:rPr lang="en-US" sz="1600" u="none" strike="noStrike" dirty="0">
                          <a:effectLst/>
                        </a:rPr>
                        <a:t>Electric-required</a:t>
                      </a:r>
                      <a:endParaRPr lang="en-US" sz="1600" b="0" i="0" u="none" strike="noStrike" dirty="0">
                        <a:solidFill>
                          <a:srgbClr val="000000"/>
                        </a:solidFill>
                        <a:effectLst/>
                        <a:latin typeface="Calibri" panose="020F0502020204030204" pitchFamily="34" charset="0"/>
                      </a:endParaRPr>
                    </a:p>
                  </a:txBody>
                  <a:tcPr marL="9525" marR="9525" marT="9525" marB="0" anchor="ctr">
                    <a:solidFill>
                      <a:srgbClr val="98D3FD"/>
                    </a:solidFill>
                  </a:tcPr>
                </a:tc>
                <a:tc>
                  <a:txBody>
                    <a:bodyPr/>
                    <a:lstStyle/>
                    <a:p>
                      <a:pPr algn="ctr" fontAlgn="ctr"/>
                      <a:r>
                        <a:rPr lang="en-US" sz="1600" u="none" strike="noStrike" dirty="0">
                          <a:effectLst/>
                        </a:rPr>
                        <a:t>Electric-readiness, when altered: Laundry rooms, kitchens, and panel upgrades</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359837"/>
                  </a:ext>
                </a:extLst>
              </a:tr>
              <a:tr h="952278">
                <a:tc rowSpan="2">
                  <a:txBody>
                    <a:bodyPr/>
                    <a:lstStyle/>
                    <a:p>
                      <a:pPr algn="ctr" fontAlgn="ctr"/>
                      <a:r>
                        <a:rPr lang="en-US" sz="1600" u="none" strike="noStrike" dirty="0">
                          <a:effectLst/>
                        </a:rPr>
                        <a:t>Time of Property Transfer</a:t>
                      </a:r>
                    </a:p>
                  </a:txBody>
                  <a:tcPr marL="9525" marR="9525" marT="9525" marB="0" anchor="ctr">
                    <a:solidFill>
                      <a:schemeClr val="accent6"/>
                    </a:solidFill>
                  </a:tcPr>
                </a:tc>
                <a:tc>
                  <a:txBody>
                    <a:bodyPr/>
                    <a:lstStyle/>
                    <a:p>
                      <a:pPr algn="ctr" fontAlgn="ctr"/>
                      <a:r>
                        <a:rPr lang="en-US" sz="1600" u="none" strike="noStrike" dirty="0">
                          <a:effectLst/>
                        </a:rPr>
                        <a:t>Disclosures</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ctr"/>
                      <a:r>
                        <a:rPr lang="en-US" sz="1600" u="none" strike="noStrike" dirty="0">
                          <a:effectLst/>
                        </a:rPr>
                        <a:t>Energy Assessment or Energy Audit from last 5 years</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57728041"/>
                  </a:ext>
                </a:extLst>
              </a:tr>
              <a:tr h="952278">
                <a:tc vMerge="1">
                  <a:txBody>
                    <a:bodyPr/>
                    <a:lstStyle/>
                    <a:p>
                      <a:endParaRPr lang="en-US"/>
                    </a:p>
                  </a:txBody>
                  <a:tcPr/>
                </a:tc>
                <a:tc>
                  <a:txBody>
                    <a:bodyPr/>
                    <a:lstStyle/>
                    <a:p>
                      <a:pPr algn="ctr" fontAlgn="ctr"/>
                      <a:r>
                        <a:rPr lang="en-US" sz="1600" u="none" strike="noStrike" dirty="0">
                          <a:effectLst/>
                        </a:rPr>
                        <a:t>100% Code Compliance</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98302492"/>
                  </a:ext>
                </a:extLst>
              </a:tr>
            </a:tbl>
          </a:graphicData>
        </a:graphic>
      </p:graphicFrame>
      <p:sp>
        <p:nvSpPr>
          <p:cNvPr id="2" name="TextBox 1">
            <a:extLst>
              <a:ext uri="{FF2B5EF4-FFF2-40B4-BE49-F238E27FC236}">
                <a16:creationId xmlns:a16="http://schemas.microsoft.com/office/drawing/2014/main" id="{BBD6BF29-41CD-4DF7-BF58-CA463880A870}"/>
              </a:ext>
            </a:extLst>
          </p:cNvPr>
          <p:cNvSpPr txBox="1"/>
          <p:nvPr/>
        </p:nvSpPr>
        <p:spPr>
          <a:xfrm>
            <a:off x="4803821" y="6501297"/>
            <a:ext cx="2424752" cy="307777"/>
          </a:xfrm>
          <a:prstGeom prst="rect">
            <a:avLst/>
          </a:prstGeom>
          <a:noFill/>
        </p:spPr>
        <p:txBody>
          <a:bodyPr wrap="square" lIns="91440" tIns="45720" rIns="91440" bIns="45720" rtlCol="0" anchor="t">
            <a:spAutoFit/>
          </a:bodyPr>
          <a:lstStyle/>
          <a:p>
            <a:r>
              <a:rPr lang="en-US" sz="1400" dirty="0"/>
              <a:t>Source: </a:t>
            </a:r>
            <a:r>
              <a:rPr lang="en-US" sz="1400" dirty="0">
                <a:hlinkClick r:id="rId2"/>
              </a:rPr>
              <a:t>Piedmont</a:t>
            </a:r>
            <a:r>
              <a:rPr lang="en-US" sz="1400" dirty="0"/>
              <a:t>, </a:t>
            </a:r>
            <a:r>
              <a:rPr lang="en-US" sz="1400" dirty="0">
                <a:hlinkClick r:id="rId3"/>
              </a:rPr>
              <a:t>LEAD</a:t>
            </a:r>
            <a:endParaRPr lang="en-US" sz="1400" dirty="0"/>
          </a:p>
        </p:txBody>
      </p:sp>
    </p:spTree>
    <p:extLst>
      <p:ext uri="{BB962C8B-B14F-4D97-AF65-F5344CB8AC3E}">
        <p14:creationId xmlns:p14="http://schemas.microsoft.com/office/powerpoint/2010/main" val="84246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8F13B1-6B90-41EF-A4CF-6D390CDA31B9}"/>
              </a:ext>
            </a:extLst>
          </p:cNvPr>
          <p:cNvSpPr>
            <a:spLocks noGrp="1"/>
          </p:cNvSpPr>
          <p:nvPr>
            <p:ph type="body" sz="quarter" idx="10"/>
          </p:nvPr>
        </p:nvSpPr>
        <p:spPr>
          <a:xfrm>
            <a:off x="219053" y="92553"/>
            <a:ext cx="5876947" cy="812221"/>
          </a:xfrm>
        </p:spPr>
        <p:txBody>
          <a:bodyPr/>
          <a:lstStyle/>
          <a:p>
            <a:endParaRPr lang="en-US" sz="2800" dirty="0"/>
          </a:p>
        </p:txBody>
      </p:sp>
      <p:sp>
        <p:nvSpPr>
          <p:cNvPr id="5" name="TextBox 4">
            <a:extLst>
              <a:ext uri="{FF2B5EF4-FFF2-40B4-BE49-F238E27FC236}">
                <a16:creationId xmlns:a16="http://schemas.microsoft.com/office/drawing/2014/main" id="{732825D6-B96D-49D0-829E-8AE09194792D}"/>
              </a:ext>
            </a:extLst>
          </p:cNvPr>
          <p:cNvSpPr txBox="1"/>
          <p:nvPr/>
        </p:nvSpPr>
        <p:spPr>
          <a:xfrm>
            <a:off x="219052" y="1887940"/>
            <a:ext cx="3618851" cy="4893647"/>
          </a:xfrm>
          <a:prstGeom prst="rect">
            <a:avLst/>
          </a:prstGeom>
          <a:noFill/>
        </p:spPr>
        <p:txBody>
          <a:bodyPr wrap="square" lIns="91440" tIns="45720" rIns="91440" bIns="45720" rtlCol="0" anchor="t">
            <a:spAutoFit/>
          </a:bodyPr>
          <a:lstStyle/>
          <a:p>
            <a:r>
              <a:rPr lang="en-US" sz="2400" dirty="0">
                <a:solidFill>
                  <a:schemeClr val="accent5"/>
                </a:solidFill>
              </a:rPr>
              <a:t>Population </a:t>
            </a:r>
          </a:p>
          <a:p>
            <a:r>
              <a:rPr lang="en-US" sz="2400" dirty="0"/>
              <a:t>270,000</a:t>
            </a:r>
          </a:p>
          <a:p>
            <a:endParaRPr lang="en-US" sz="2400" dirty="0">
              <a:solidFill>
                <a:schemeClr val="accent5"/>
              </a:solidFill>
            </a:endParaRPr>
          </a:p>
          <a:p>
            <a:r>
              <a:rPr lang="en-US" sz="2400" dirty="0">
                <a:solidFill>
                  <a:schemeClr val="accent5"/>
                </a:solidFill>
              </a:rPr>
              <a:t>Building Stock</a:t>
            </a:r>
          </a:p>
          <a:p>
            <a:r>
              <a:rPr lang="en-US" sz="2400" dirty="0"/>
              <a:t>All low-rise but diverse occupancies, suburban</a:t>
            </a:r>
          </a:p>
          <a:p>
            <a:endParaRPr lang="en-US" sz="2400" dirty="0">
              <a:solidFill>
                <a:schemeClr val="accent5"/>
              </a:solidFill>
            </a:endParaRPr>
          </a:p>
          <a:p>
            <a:r>
              <a:rPr lang="en-US" sz="2400" dirty="0">
                <a:solidFill>
                  <a:schemeClr val="accent5"/>
                </a:solidFill>
              </a:rPr>
              <a:t>Energy Burden </a:t>
            </a:r>
          </a:p>
          <a:p>
            <a:r>
              <a:rPr lang="en-US" sz="2400" dirty="0">
                <a:solidFill>
                  <a:schemeClr val="accent2"/>
                </a:solidFill>
              </a:rPr>
              <a:t>~15% </a:t>
            </a:r>
            <a:r>
              <a:rPr lang="en-US" sz="2400" dirty="0"/>
              <a:t>of housing units contain occupants that spend &gt;6% of income on energy bills,</a:t>
            </a:r>
          </a:p>
          <a:p>
            <a:r>
              <a:rPr lang="en-US" sz="2400" dirty="0"/>
              <a:t>mostly renters</a:t>
            </a:r>
          </a:p>
        </p:txBody>
      </p:sp>
      <p:sp>
        <p:nvSpPr>
          <p:cNvPr id="9" name="TextBox 8">
            <a:extLst>
              <a:ext uri="{FF2B5EF4-FFF2-40B4-BE49-F238E27FC236}">
                <a16:creationId xmlns:a16="http://schemas.microsoft.com/office/drawing/2014/main" id="{099F2F3A-B178-450B-A02E-383037B7A806}"/>
              </a:ext>
            </a:extLst>
          </p:cNvPr>
          <p:cNvSpPr txBox="1"/>
          <p:nvPr/>
        </p:nvSpPr>
        <p:spPr>
          <a:xfrm>
            <a:off x="219053" y="1143609"/>
            <a:ext cx="3169036" cy="523220"/>
          </a:xfrm>
          <a:prstGeom prst="rect">
            <a:avLst/>
          </a:prstGeom>
          <a:noFill/>
        </p:spPr>
        <p:txBody>
          <a:bodyPr wrap="square" lIns="91440" tIns="45720" rIns="91440" bIns="45720" rtlCol="0" anchor="t">
            <a:spAutoFit/>
          </a:bodyPr>
          <a:lstStyle/>
          <a:p>
            <a:pPr algn="ctr"/>
            <a:r>
              <a:rPr lang="en-US" sz="2800" b="1" dirty="0">
                <a:solidFill>
                  <a:schemeClr val="accent1"/>
                </a:solidFill>
              </a:rPr>
              <a:t>Chula Vista</a:t>
            </a:r>
            <a:endParaRPr lang="en-US" sz="2800" b="1" dirty="0">
              <a:solidFill>
                <a:schemeClr val="accent1"/>
              </a:solidFill>
              <a:cs typeface="Arial"/>
            </a:endParaRPr>
          </a:p>
        </p:txBody>
      </p:sp>
      <p:sp>
        <p:nvSpPr>
          <p:cNvPr id="2" name="TextBox 1">
            <a:extLst>
              <a:ext uri="{FF2B5EF4-FFF2-40B4-BE49-F238E27FC236}">
                <a16:creationId xmlns:a16="http://schemas.microsoft.com/office/drawing/2014/main" id="{BBD6BF29-41CD-4DF7-BF58-CA463880A870}"/>
              </a:ext>
            </a:extLst>
          </p:cNvPr>
          <p:cNvSpPr txBox="1"/>
          <p:nvPr/>
        </p:nvSpPr>
        <p:spPr>
          <a:xfrm>
            <a:off x="4803820" y="6555528"/>
            <a:ext cx="3156273" cy="307777"/>
          </a:xfrm>
          <a:prstGeom prst="rect">
            <a:avLst/>
          </a:prstGeom>
          <a:noFill/>
        </p:spPr>
        <p:txBody>
          <a:bodyPr wrap="square" rtlCol="0">
            <a:spAutoFit/>
          </a:bodyPr>
          <a:lstStyle/>
          <a:p>
            <a:r>
              <a:rPr lang="en-US" sz="1400" dirty="0"/>
              <a:t>Source: </a:t>
            </a:r>
            <a:r>
              <a:rPr lang="en-US" sz="1400" dirty="0">
                <a:hlinkClick r:id="rId3"/>
              </a:rPr>
              <a:t>Chula Vista 1</a:t>
            </a:r>
            <a:r>
              <a:rPr lang="en-US" sz="1400" dirty="0"/>
              <a:t>, </a:t>
            </a:r>
            <a:r>
              <a:rPr lang="en-US" sz="1400" dirty="0">
                <a:hlinkClick r:id="rId4"/>
              </a:rPr>
              <a:t>CV 2</a:t>
            </a:r>
            <a:r>
              <a:rPr lang="en-US" sz="1400" dirty="0"/>
              <a:t>, </a:t>
            </a:r>
            <a:r>
              <a:rPr lang="en-US" sz="1400" dirty="0">
                <a:hlinkClick r:id="rId5"/>
              </a:rPr>
              <a:t>LEAD</a:t>
            </a:r>
            <a:endParaRPr lang="en-US" sz="1400" dirty="0"/>
          </a:p>
        </p:txBody>
      </p:sp>
      <p:graphicFrame>
        <p:nvGraphicFramePr>
          <p:cNvPr id="7" name="Table 6">
            <a:extLst>
              <a:ext uri="{FF2B5EF4-FFF2-40B4-BE49-F238E27FC236}">
                <a16:creationId xmlns:a16="http://schemas.microsoft.com/office/drawing/2014/main" id="{81BBFAEF-1591-4C34-A5EB-419D59CA6F7B}"/>
              </a:ext>
            </a:extLst>
          </p:cNvPr>
          <p:cNvGraphicFramePr>
            <a:graphicFrameLocks noGrp="1"/>
          </p:cNvGraphicFramePr>
          <p:nvPr>
            <p:extLst>
              <p:ext uri="{D42A27DB-BD31-4B8C-83A1-F6EECF244321}">
                <p14:modId xmlns:p14="http://schemas.microsoft.com/office/powerpoint/2010/main" val="597384261"/>
              </p:ext>
            </p:extLst>
          </p:nvPr>
        </p:nvGraphicFramePr>
        <p:xfrm>
          <a:off x="4334255" y="1143609"/>
          <a:ext cx="7429120" cy="5268646"/>
        </p:xfrm>
        <a:graphic>
          <a:graphicData uri="http://schemas.openxmlformats.org/drawingml/2006/table">
            <a:tbl>
              <a:tblPr>
                <a:tableStyleId>{BC89EF96-8CEA-46FF-86C4-4CE0E7609802}</a:tableStyleId>
              </a:tblPr>
              <a:tblGrid>
                <a:gridCol w="1066420">
                  <a:extLst>
                    <a:ext uri="{9D8B030D-6E8A-4147-A177-3AD203B41FA5}">
                      <a16:colId xmlns:a16="http://schemas.microsoft.com/office/drawing/2014/main" val="2537145796"/>
                    </a:ext>
                  </a:extLst>
                </a:gridCol>
                <a:gridCol w="1861156">
                  <a:extLst>
                    <a:ext uri="{9D8B030D-6E8A-4147-A177-3AD203B41FA5}">
                      <a16:colId xmlns:a16="http://schemas.microsoft.com/office/drawing/2014/main" val="2762244777"/>
                    </a:ext>
                  </a:extLst>
                </a:gridCol>
                <a:gridCol w="2250772">
                  <a:extLst>
                    <a:ext uri="{9D8B030D-6E8A-4147-A177-3AD203B41FA5}">
                      <a16:colId xmlns:a16="http://schemas.microsoft.com/office/drawing/2014/main" val="3826749005"/>
                    </a:ext>
                  </a:extLst>
                </a:gridCol>
                <a:gridCol w="2250772">
                  <a:extLst>
                    <a:ext uri="{9D8B030D-6E8A-4147-A177-3AD203B41FA5}">
                      <a16:colId xmlns:a16="http://schemas.microsoft.com/office/drawing/2014/main" val="1143031790"/>
                    </a:ext>
                  </a:extLst>
                </a:gridCol>
              </a:tblGrid>
              <a:tr h="493109">
                <a:tc gridSpan="2">
                  <a:txBody>
                    <a:bodyPr/>
                    <a:lstStyle/>
                    <a:p>
                      <a:pPr algn="ctr" fontAlgn="ctr"/>
                      <a:r>
                        <a:rPr lang="en-US" sz="1600" u="none" strike="noStrike" dirty="0">
                          <a:solidFill>
                            <a:schemeClr val="tx1"/>
                          </a:solidFill>
                          <a:effectLst/>
                        </a:rPr>
                        <a:t>Policy Model</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tc hMerge="1">
                  <a:txBody>
                    <a:bodyPr/>
                    <a:lstStyle/>
                    <a:p>
                      <a:endParaRPr lang="en-US"/>
                    </a:p>
                  </a:txBody>
                  <a:tcPr/>
                </a:tc>
                <a:tc>
                  <a:txBody>
                    <a:bodyPr/>
                    <a:lstStyle/>
                    <a:p>
                      <a:pPr algn="ctr" fontAlgn="ctr"/>
                      <a:r>
                        <a:rPr lang="en-US" sz="1600" u="none" strike="noStrike" dirty="0">
                          <a:solidFill>
                            <a:schemeClr val="tx1"/>
                          </a:solidFill>
                          <a:effectLst/>
                        </a:rPr>
                        <a:t>Single Family</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600" u="none" strike="noStrike" dirty="0">
                          <a:solidFill>
                            <a:schemeClr val="tx1"/>
                          </a:solidFill>
                          <a:effectLst/>
                        </a:rPr>
                        <a:t>Multifamily, Commercial</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489918254"/>
                  </a:ext>
                </a:extLst>
              </a:tr>
              <a:tr h="751973">
                <a:tc rowSpan="3">
                  <a:txBody>
                    <a:bodyPr/>
                    <a:lstStyle/>
                    <a:p>
                      <a:pPr algn="ctr" fontAlgn="ctr"/>
                      <a:r>
                        <a:rPr lang="en-US" sz="1600" u="none" strike="noStrike" dirty="0">
                          <a:solidFill>
                            <a:schemeClr val="bg1"/>
                          </a:solidFill>
                          <a:effectLst/>
                        </a:rPr>
                        <a:t>Upgrade Triggers</a:t>
                      </a:r>
                      <a:endParaRPr lang="en-US" sz="1600" b="0"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Building Performance </a:t>
                      </a:r>
                      <a:br>
                        <a:rPr lang="en-US" sz="1600" u="none" strike="noStrike" dirty="0">
                          <a:effectLst/>
                        </a:rPr>
                      </a:br>
                      <a:r>
                        <a:rPr lang="en-US" sz="1600" u="none" strike="noStrike" dirty="0">
                          <a:effectLst/>
                        </a:rPr>
                        <a:t>Standards</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mn-lt"/>
                      </a:endParaRPr>
                    </a:p>
                  </a:txBody>
                  <a:tcPr marL="9525" marR="9525" marT="9525" marB="0" anchor="ctr"/>
                </a:tc>
                <a:tc>
                  <a:txBody>
                    <a:bodyPr/>
                    <a:lstStyle/>
                    <a:p>
                      <a:pPr algn="l" fontAlgn="ctr"/>
                      <a:r>
                        <a:rPr lang="en-US" sz="1600" b="0" i="0" u="none" strike="noStrike" dirty="0">
                          <a:solidFill>
                            <a:srgbClr val="000000"/>
                          </a:solidFill>
                          <a:effectLst/>
                          <a:latin typeface="+mn-lt"/>
                        </a:rPr>
                        <a:t>&gt; 20,000 ft2: EUI reductions and/or audits</a:t>
                      </a:r>
                    </a:p>
                  </a:txBody>
                  <a:tcPr marL="9525" marR="9525" marT="9525" marB="0" anchor="ctr">
                    <a:solidFill>
                      <a:schemeClr val="accent5"/>
                    </a:solidFill>
                  </a:tcPr>
                </a:tc>
                <a:extLst>
                  <a:ext uri="{0D108BD9-81ED-4DB2-BD59-A6C34878D82A}">
                    <a16:rowId xmlns:a16="http://schemas.microsoft.com/office/drawing/2014/main" val="1934512185"/>
                  </a:ext>
                </a:extLst>
              </a:tr>
              <a:tr h="952278">
                <a:tc vMerge="1">
                  <a:txBody>
                    <a:bodyPr/>
                    <a:lstStyle/>
                    <a:p>
                      <a:pPr algn="ctr" fontAlgn="ctr"/>
                      <a:r>
                        <a:rPr lang="en-US" sz="1600" u="none" strike="noStrike" dirty="0">
                          <a:effectLst/>
                        </a:rPr>
                        <a:t>Time of Permit</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600" u="none" strike="noStrike" dirty="0">
                          <a:effectLst/>
                        </a:rPr>
                        <a:t>Time of Permit – Flexible Compliance </a:t>
                      </a:r>
                      <a:br>
                        <a:rPr lang="en-US" sz="1600" u="none" strike="noStrike" dirty="0">
                          <a:effectLst/>
                        </a:rPr>
                      </a:br>
                      <a:r>
                        <a:rPr lang="en-US" sz="1200" u="none" strike="noStrike" dirty="0">
                          <a:effectLst/>
                        </a:rPr>
                        <a:t>(efficiency and/or electric)</a:t>
                      </a:r>
                    </a:p>
                  </a:txBody>
                  <a:tcPr marL="9525" marR="9525" marT="9525" marB="0" anchor="ctr">
                    <a:solidFill>
                      <a:srgbClr val="98D3F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n-lt"/>
                        </a:rPr>
                        <a:t>Additions or major alterations: 0-4 measures</a:t>
                      </a:r>
                    </a:p>
                  </a:txBody>
                  <a:tcPr marL="9525" marR="9525" marT="9525" marB="0" anchor="ctr">
                    <a:solidFill>
                      <a:schemeClr val="accent1">
                        <a:lumMod val="20000"/>
                        <a:lumOff val="80000"/>
                      </a:schemeClr>
                    </a:solidFill>
                  </a:tcPr>
                </a:tc>
                <a:tc>
                  <a:txBody>
                    <a:bodyPr/>
                    <a:lstStyle/>
                    <a:p>
                      <a:pPr algn="ctr" fontAlgn="ctr"/>
                      <a:r>
                        <a:rPr lang="en-US" sz="1600" b="0" i="0" u="none" strike="noStrike" dirty="0">
                          <a:solidFill>
                            <a:srgbClr val="000000"/>
                          </a:solidFill>
                          <a:effectLst/>
                          <a:latin typeface="+mn-lt"/>
                        </a:rPr>
                        <a:t> </a:t>
                      </a:r>
                    </a:p>
                  </a:txBody>
                  <a:tcPr marL="9525" marR="9525" marT="9525" marB="0" anchor="ctr"/>
                </a:tc>
                <a:extLst>
                  <a:ext uri="{0D108BD9-81ED-4DB2-BD59-A6C34878D82A}">
                    <a16:rowId xmlns:a16="http://schemas.microsoft.com/office/drawing/2014/main" val="541454241"/>
                  </a:ext>
                </a:extLst>
              </a:tr>
              <a:tr h="1166730">
                <a:tc vMerge="1">
                  <a:txBody>
                    <a:bodyPr/>
                    <a:lstStyle/>
                    <a:p>
                      <a:endParaRPr lang="en-US"/>
                    </a:p>
                  </a:txBody>
                  <a:tcPr/>
                </a:tc>
                <a:tc>
                  <a:txBody>
                    <a:bodyPr/>
                    <a:lstStyle/>
                    <a:p>
                      <a:pPr algn="ctr" fontAlgn="ctr"/>
                      <a:r>
                        <a:rPr lang="en-US" sz="1600" u="none" strike="noStrike" dirty="0">
                          <a:effectLst/>
                        </a:rPr>
                        <a:t>Time of Permit -</a:t>
                      </a:r>
                    </a:p>
                    <a:p>
                      <a:pPr algn="ctr" fontAlgn="ctr"/>
                      <a:r>
                        <a:rPr lang="en-US" sz="1600" u="none" strike="noStrike" dirty="0">
                          <a:effectLst/>
                        </a:rPr>
                        <a:t>Electric-required</a:t>
                      </a:r>
                      <a:endParaRPr lang="en-US" sz="1600" b="0" i="0" u="none" strike="noStrike" dirty="0">
                        <a:solidFill>
                          <a:srgbClr val="000000"/>
                        </a:solidFill>
                        <a:effectLst/>
                        <a:latin typeface="Calibri" panose="020F0502020204030204" pitchFamily="34" charset="0"/>
                      </a:endParaRPr>
                    </a:p>
                  </a:txBody>
                  <a:tcPr marL="9525" marR="9525" marT="9525" marB="0" anchor="ctr">
                    <a:solidFill>
                      <a:srgbClr val="98D3FD"/>
                    </a:solidFill>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359837"/>
                  </a:ext>
                </a:extLst>
              </a:tr>
              <a:tr h="952278">
                <a:tc rowSpan="2">
                  <a:txBody>
                    <a:bodyPr/>
                    <a:lstStyle/>
                    <a:p>
                      <a:pPr algn="ctr" fontAlgn="ctr"/>
                      <a:r>
                        <a:rPr lang="en-US" sz="1600" u="none" strike="noStrike" dirty="0">
                          <a:effectLst/>
                        </a:rPr>
                        <a:t>Time of </a:t>
                      </a:r>
                      <a:r>
                        <a:rPr lang="en-US" sz="1600" b="0" i="0" u="none" strike="noStrike" noProof="0" dirty="0">
                          <a:effectLst/>
                          <a:latin typeface="Arial"/>
                        </a:rPr>
                        <a:t>Property</a:t>
                      </a:r>
                      <a:endParaRPr lang="en-US" sz="1600" u="none" strike="noStrike" dirty="0">
                        <a:effectLst/>
                      </a:endParaRPr>
                    </a:p>
                    <a:p>
                      <a:pPr lvl="0" algn="ctr">
                        <a:buNone/>
                      </a:pPr>
                      <a:r>
                        <a:rPr lang="en-US" sz="1600" b="0" i="0" u="none" strike="noStrike" noProof="0" dirty="0">
                          <a:effectLst/>
                          <a:latin typeface="Arial"/>
                        </a:rPr>
                        <a:t>Transfer</a:t>
                      </a:r>
                      <a:endParaRPr lang="en-US" sz="1600" u="none" strike="noStrike" dirty="0">
                        <a:effectLst/>
                      </a:endParaRPr>
                    </a:p>
                  </a:txBody>
                  <a:tcPr marL="9525" marR="9525" marT="9525" marB="0" anchor="ctr">
                    <a:solidFill>
                      <a:schemeClr val="accent6"/>
                    </a:solidFill>
                  </a:tcPr>
                </a:tc>
                <a:tc>
                  <a:txBody>
                    <a:bodyPr/>
                    <a:lstStyle/>
                    <a:p>
                      <a:pPr algn="ctr" fontAlgn="ctr"/>
                      <a:r>
                        <a:rPr lang="en-US" sz="1600" u="none" strike="noStrike" dirty="0">
                          <a:effectLst/>
                        </a:rPr>
                        <a:t>Disclosures</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latin typeface="+mn-lt"/>
                        </a:rPr>
                        <a:t>BPS Compliance Status</a:t>
                      </a: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557728041"/>
                  </a:ext>
                </a:extLst>
              </a:tr>
              <a:tr h="952278">
                <a:tc vMerge="1">
                  <a:txBody>
                    <a:bodyPr/>
                    <a:lstStyle/>
                    <a:p>
                      <a:endParaRPr lang="en-US"/>
                    </a:p>
                  </a:txBody>
                  <a:tcPr/>
                </a:tc>
                <a:tc>
                  <a:txBody>
                    <a:bodyPr/>
                    <a:lstStyle/>
                    <a:p>
                      <a:pPr algn="ctr" fontAlgn="ctr"/>
                      <a:r>
                        <a:rPr lang="en-US" sz="1600" u="none" strike="noStrike" dirty="0">
                          <a:effectLst/>
                        </a:rPr>
                        <a:t>100% Code Compliance</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98302492"/>
                  </a:ext>
                </a:extLst>
              </a:tr>
            </a:tbl>
          </a:graphicData>
        </a:graphic>
      </p:graphicFrame>
    </p:spTree>
    <p:extLst>
      <p:ext uri="{BB962C8B-B14F-4D97-AF65-F5344CB8AC3E}">
        <p14:creationId xmlns:p14="http://schemas.microsoft.com/office/powerpoint/2010/main" val="169286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8F13B1-6B90-41EF-A4CF-6D390CDA31B9}"/>
              </a:ext>
            </a:extLst>
          </p:cNvPr>
          <p:cNvSpPr>
            <a:spLocks noGrp="1"/>
          </p:cNvSpPr>
          <p:nvPr>
            <p:ph type="body" sz="quarter" idx="10"/>
          </p:nvPr>
        </p:nvSpPr>
        <p:spPr>
          <a:xfrm>
            <a:off x="219053" y="92553"/>
            <a:ext cx="5876947" cy="812221"/>
          </a:xfrm>
        </p:spPr>
        <p:txBody>
          <a:bodyPr/>
          <a:lstStyle/>
          <a:p>
            <a:endParaRPr lang="en-US" sz="2800" dirty="0"/>
          </a:p>
        </p:txBody>
      </p:sp>
      <p:sp>
        <p:nvSpPr>
          <p:cNvPr id="5" name="TextBox 4">
            <a:extLst>
              <a:ext uri="{FF2B5EF4-FFF2-40B4-BE49-F238E27FC236}">
                <a16:creationId xmlns:a16="http://schemas.microsoft.com/office/drawing/2014/main" id="{732825D6-B96D-49D0-829E-8AE09194792D}"/>
              </a:ext>
            </a:extLst>
          </p:cNvPr>
          <p:cNvSpPr txBox="1"/>
          <p:nvPr/>
        </p:nvSpPr>
        <p:spPr>
          <a:xfrm>
            <a:off x="219052" y="1887940"/>
            <a:ext cx="3618851" cy="4524315"/>
          </a:xfrm>
          <a:prstGeom prst="rect">
            <a:avLst/>
          </a:prstGeom>
          <a:noFill/>
        </p:spPr>
        <p:txBody>
          <a:bodyPr wrap="square" lIns="91440" tIns="45720" rIns="91440" bIns="45720" rtlCol="0" anchor="t">
            <a:spAutoFit/>
          </a:bodyPr>
          <a:lstStyle/>
          <a:p>
            <a:r>
              <a:rPr lang="en-US" sz="2400" dirty="0">
                <a:solidFill>
                  <a:schemeClr val="accent5"/>
                </a:solidFill>
              </a:rPr>
              <a:t>Population </a:t>
            </a:r>
          </a:p>
          <a:p>
            <a:r>
              <a:rPr lang="en-US" sz="2400" dirty="0"/>
              <a:t>705,000</a:t>
            </a:r>
          </a:p>
          <a:p>
            <a:endParaRPr lang="en-US" sz="2400" dirty="0">
              <a:solidFill>
                <a:schemeClr val="accent5"/>
              </a:solidFill>
            </a:endParaRPr>
          </a:p>
          <a:p>
            <a:r>
              <a:rPr lang="en-US" sz="2400" dirty="0">
                <a:solidFill>
                  <a:schemeClr val="accent5"/>
                </a:solidFill>
              </a:rPr>
              <a:t>Building Stock</a:t>
            </a:r>
          </a:p>
          <a:p>
            <a:r>
              <a:rPr lang="en-US" sz="2400" dirty="0"/>
              <a:t>Metropolitan</a:t>
            </a:r>
          </a:p>
          <a:p>
            <a:endParaRPr lang="en-US" sz="2400" dirty="0">
              <a:solidFill>
                <a:schemeClr val="accent5"/>
              </a:solidFill>
            </a:endParaRPr>
          </a:p>
          <a:p>
            <a:r>
              <a:rPr lang="en-US" sz="2400" dirty="0">
                <a:solidFill>
                  <a:schemeClr val="accent5"/>
                </a:solidFill>
              </a:rPr>
              <a:t>Energy Burden </a:t>
            </a:r>
          </a:p>
          <a:p>
            <a:r>
              <a:rPr lang="en-US" sz="2400" dirty="0">
                <a:solidFill>
                  <a:schemeClr val="accent2"/>
                </a:solidFill>
              </a:rPr>
              <a:t>~15% </a:t>
            </a:r>
            <a:r>
              <a:rPr lang="en-US" sz="2400" dirty="0"/>
              <a:t>of housing units contain occupants that spend &gt;6% of income on energy bills, mostly renters</a:t>
            </a:r>
          </a:p>
        </p:txBody>
      </p:sp>
      <p:sp>
        <p:nvSpPr>
          <p:cNvPr id="9" name="TextBox 8">
            <a:extLst>
              <a:ext uri="{FF2B5EF4-FFF2-40B4-BE49-F238E27FC236}">
                <a16:creationId xmlns:a16="http://schemas.microsoft.com/office/drawing/2014/main" id="{099F2F3A-B178-450B-A02E-383037B7A806}"/>
              </a:ext>
            </a:extLst>
          </p:cNvPr>
          <p:cNvSpPr txBox="1"/>
          <p:nvPr/>
        </p:nvSpPr>
        <p:spPr>
          <a:xfrm>
            <a:off x="219053" y="1143609"/>
            <a:ext cx="3169036" cy="523220"/>
          </a:xfrm>
          <a:prstGeom prst="rect">
            <a:avLst/>
          </a:prstGeom>
          <a:noFill/>
        </p:spPr>
        <p:txBody>
          <a:bodyPr wrap="square" lIns="91440" tIns="45720" rIns="91440" bIns="45720" rtlCol="0" anchor="t">
            <a:spAutoFit/>
          </a:bodyPr>
          <a:lstStyle/>
          <a:p>
            <a:pPr algn="ctr"/>
            <a:r>
              <a:rPr lang="en-US" sz="2800" b="1" dirty="0">
                <a:solidFill>
                  <a:schemeClr val="accent1"/>
                </a:solidFill>
              </a:rPr>
              <a:t>Denver</a:t>
            </a:r>
            <a:endParaRPr lang="en-US" sz="2800" b="1" dirty="0">
              <a:solidFill>
                <a:schemeClr val="accent1"/>
              </a:solidFill>
              <a:cs typeface="Arial"/>
            </a:endParaRPr>
          </a:p>
        </p:txBody>
      </p:sp>
      <p:sp>
        <p:nvSpPr>
          <p:cNvPr id="2" name="TextBox 1">
            <a:extLst>
              <a:ext uri="{FF2B5EF4-FFF2-40B4-BE49-F238E27FC236}">
                <a16:creationId xmlns:a16="http://schemas.microsoft.com/office/drawing/2014/main" id="{BBD6BF29-41CD-4DF7-BF58-CA463880A870}"/>
              </a:ext>
            </a:extLst>
          </p:cNvPr>
          <p:cNvSpPr txBox="1"/>
          <p:nvPr/>
        </p:nvSpPr>
        <p:spPr>
          <a:xfrm>
            <a:off x="4803821" y="6573816"/>
            <a:ext cx="2125014" cy="307777"/>
          </a:xfrm>
          <a:prstGeom prst="rect">
            <a:avLst/>
          </a:prstGeom>
          <a:noFill/>
        </p:spPr>
        <p:txBody>
          <a:bodyPr wrap="square" lIns="91440" tIns="45720" rIns="91440" bIns="45720" rtlCol="0" anchor="t">
            <a:spAutoFit/>
          </a:bodyPr>
          <a:lstStyle/>
          <a:p>
            <a:r>
              <a:rPr lang="en-US" sz="1400" dirty="0"/>
              <a:t>Source: </a:t>
            </a:r>
            <a:r>
              <a:rPr lang="en-US" sz="1400" dirty="0">
                <a:hlinkClick r:id="rId2"/>
              </a:rPr>
              <a:t>Denver</a:t>
            </a:r>
            <a:r>
              <a:rPr lang="en-US" sz="1400" dirty="0"/>
              <a:t>, </a:t>
            </a:r>
            <a:r>
              <a:rPr lang="en-US" sz="1400" dirty="0">
                <a:hlinkClick r:id="rId3"/>
              </a:rPr>
              <a:t>LEAD</a:t>
            </a:r>
            <a:endParaRPr lang="en-US" sz="1400" dirty="0"/>
          </a:p>
        </p:txBody>
      </p:sp>
      <p:graphicFrame>
        <p:nvGraphicFramePr>
          <p:cNvPr id="7" name="Table 6">
            <a:extLst>
              <a:ext uri="{FF2B5EF4-FFF2-40B4-BE49-F238E27FC236}">
                <a16:creationId xmlns:a16="http://schemas.microsoft.com/office/drawing/2014/main" id="{6C2380FF-4C0B-41BF-AE67-C5A239D64381}"/>
              </a:ext>
            </a:extLst>
          </p:cNvPr>
          <p:cNvGraphicFramePr>
            <a:graphicFrameLocks noGrp="1"/>
          </p:cNvGraphicFramePr>
          <p:nvPr>
            <p:extLst>
              <p:ext uri="{D42A27DB-BD31-4B8C-83A1-F6EECF244321}">
                <p14:modId xmlns:p14="http://schemas.microsoft.com/office/powerpoint/2010/main" val="3286606156"/>
              </p:ext>
            </p:extLst>
          </p:nvPr>
        </p:nvGraphicFramePr>
        <p:xfrm>
          <a:off x="4334255" y="1143609"/>
          <a:ext cx="7429120" cy="5268646"/>
        </p:xfrm>
        <a:graphic>
          <a:graphicData uri="http://schemas.openxmlformats.org/drawingml/2006/table">
            <a:tbl>
              <a:tblPr>
                <a:tableStyleId>{BC89EF96-8CEA-46FF-86C4-4CE0E7609802}</a:tableStyleId>
              </a:tblPr>
              <a:tblGrid>
                <a:gridCol w="1066420">
                  <a:extLst>
                    <a:ext uri="{9D8B030D-6E8A-4147-A177-3AD203B41FA5}">
                      <a16:colId xmlns:a16="http://schemas.microsoft.com/office/drawing/2014/main" val="2537145796"/>
                    </a:ext>
                  </a:extLst>
                </a:gridCol>
                <a:gridCol w="1861156">
                  <a:extLst>
                    <a:ext uri="{9D8B030D-6E8A-4147-A177-3AD203B41FA5}">
                      <a16:colId xmlns:a16="http://schemas.microsoft.com/office/drawing/2014/main" val="2762244777"/>
                    </a:ext>
                  </a:extLst>
                </a:gridCol>
                <a:gridCol w="2250772">
                  <a:extLst>
                    <a:ext uri="{9D8B030D-6E8A-4147-A177-3AD203B41FA5}">
                      <a16:colId xmlns:a16="http://schemas.microsoft.com/office/drawing/2014/main" val="3826749005"/>
                    </a:ext>
                  </a:extLst>
                </a:gridCol>
                <a:gridCol w="2250772">
                  <a:extLst>
                    <a:ext uri="{9D8B030D-6E8A-4147-A177-3AD203B41FA5}">
                      <a16:colId xmlns:a16="http://schemas.microsoft.com/office/drawing/2014/main" val="1143031790"/>
                    </a:ext>
                  </a:extLst>
                </a:gridCol>
              </a:tblGrid>
              <a:tr h="493109">
                <a:tc gridSpan="2">
                  <a:txBody>
                    <a:bodyPr/>
                    <a:lstStyle/>
                    <a:p>
                      <a:pPr algn="ctr" fontAlgn="ctr"/>
                      <a:r>
                        <a:rPr lang="en-US" sz="1600" u="none" strike="noStrike" dirty="0">
                          <a:solidFill>
                            <a:schemeClr val="tx1"/>
                          </a:solidFill>
                          <a:effectLst/>
                        </a:rPr>
                        <a:t>Policy Model</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lumMod val="85000"/>
                      </a:schemeClr>
                    </a:solidFill>
                  </a:tcPr>
                </a:tc>
                <a:tc hMerge="1">
                  <a:txBody>
                    <a:bodyPr/>
                    <a:lstStyle/>
                    <a:p>
                      <a:endParaRPr lang="en-US"/>
                    </a:p>
                  </a:txBody>
                  <a:tcPr/>
                </a:tc>
                <a:tc>
                  <a:txBody>
                    <a:bodyPr/>
                    <a:lstStyle/>
                    <a:p>
                      <a:pPr algn="ctr" fontAlgn="ctr"/>
                      <a:r>
                        <a:rPr lang="en-US" sz="1600" u="none" strike="noStrike" dirty="0">
                          <a:solidFill>
                            <a:schemeClr val="tx1"/>
                          </a:solidFill>
                          <a:effectLst/>
                        </a:rPr>
                        <a:t>Single Family</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solidFill>
                  </a:tcPr>
                </a:tc>
                <a:tc>
                  <a:txBody>
                    <a:bodyPr/>
                    <a:lstStyle/>
                    <a:p>
                      <a:pPr algn="ctr" fontAlgn="ctr"/>
                      <a:r>
                        <a:rPr lang="en-US" sz="1600" u="none" strike="noStrike" dirty="0">
                          <a:solidFill>
                            <a:schemeClr val="tx1"/>
                          </a:solidFill>
                          <a:effectLst/>
                        </a:rPr>
                        <a:t>Multifamily, Commercial</a:t>
                      </a:r>
                      <a:endParaRPr lang="en-US" sz="1600" b="0" i="0" u="none" strike="noStrike" dirty="0">
                        <a:solidFill>
                          <a:schemeClr val="tx1"/>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489918254"/>
                  </a:ext>
                </a:extLst>
              </a:tr>
              <a:tr h="751973">
                <a:tc rowSpan="3">
                  <a:txBody>
                    <a:bodyPr/>
                    <a:lstStyle/>
                    <a:p>
                      <a:pPr algn="ctr" fontAlgn="ctr"/>
                      <a:r>
                        <a:rPr lang="en-US" sz="1600" u="none" strike="noStrike" dirty="0">
                          <a:solidFill>
                            <a:schemeClr val="bg1"/>
                          </a:solidFill>
                          <a:effectLst/>
                        </a:rPr>
                        <a:t>Upgrade Triggers</a:t>
                      </a:r>
                      <a:endParaRPr lang="en-US" sz="1600" b="0"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Building Performance </a:t>
                      </a:r>
                      <a:br>
                        <a:rPr lang="en-US" sz="1600" u="none" strike="noStrike" dirty="0">
                          <a:effectLst/>
                        </a:rPr>
                      </a:br>
                      <a:r>
                        <a:rPr lang="en-US" sz="1600" u="none" strike="noStrike" dirty="0">
                          <a:effectLst/>
                        </a:rPr>
                        <a:t>Standards</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mn-lt"/>
                      </a:endParaRPr>
                    </a:p>
                  </a:txBody>
                  <a:tcPr marL="9525" marR="9525" marT="9525" marB="0" anchor="ctr"/>
                </a:tc>
                <a:tc>
                  <a:txBody>
                    <a:bodyPr/>
                    <a:lstStyle/>
                    <a:p>
                      <a:pPr algn="l" fontAlgn="ctr"/>
                      <a:r>
                        <a:rPr lang="en-US" sz="1600" b="0" i="0" u="none" strike="noStrike" dirty="0">
                          <a:solidFill>
                            <a:srgbClr val="000000"/>
                          </a:solidFill>
                          <a:effectLst/>
                          <a:latin typeface="+mn-lt"/>
                        </a:rPr>
                        <a:t>&gt; 25,000 ft2: 30%+ EUI reduction by 2030</a:t>
                      </a:r>
                    </a:p>
                  </a:txBody>
                  <a:tcPr marL="9525" marR="9525" marT="9525" marB="0" anchor="ctr">
                    <a:solidFill>
                      <a:schemeClr val="accent5"/>
                    </a:solidFill>
                  </a:tcPr>
                </a:tc>
                <a:extLst>
                  <a:ext uri="{0D108BD9-81ED-4DB2-BD59-A6C34878D82A}">
                    <a16:rowId xmlns:a16="http://schemas.microsoft.com/office/drawing/2014/main" val="1934512185"/>
                  </a:ext>
                </a:extLst>
              </a:tr>
              <a:tr h="952278">
                <a:tc vMerge="1">
                  <a:txBody>
                    <a:bodyPr/>
                    <a:lstStyle/>
                    <a:p>
                      <a:pPr algn="ctr" fontAlgn="ctr"/>
                      <a:r>
                        <a:rPr lang="en-US" sz="1600" u="none" strike="noStrike" dirty="0">
                          <a:effectLst/>
                        </a:rPr>
                        <a:t>Time of Permit</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ctr"/>
                      <a:r>
                        <a:rPr lang="en-US" sz="1600" u="none" strike="noStrike" dirty="0">
                          <a:effectLst/>
                        </a:rPr>
                        <a:t>Time of Permit – Flexible Compliance </a:t>
                      </a:r>
                      <a:br>
                        <a:rPr lang="en-US" sz="1600" u="none" strike="noStrike" dirty="0">
                          <a:effectLst/>
                        </a:rPr>
                      </a:br>
                      <a:r>
                        <a:rPr lang="en-US" sz="1200" u="none" strike="noStrike" dirty="0">
                          <a:effectLst/>
                        </a:rPr>
                        <a:t>(efficiency and/or electric)</a:t>
                      </a:r>
                      <a:endParaRPr lang="en-US" sz="1600" u="none" strike="noStrike" dirty="0">
                        <a:effectLst/>
                      </a:endParaRPr>
                    </a:p>
                  </a:txBody>
                  <a:tcPr marL="9525" marR="9525" marT="9525" marB="0" anchor="ctr">
                    <a:solidFill>
                      <a:srgbClr val="98D3F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n-US" sz="1600" b="0" i="0" u="none" strike="noStrike" dirty="0">
                          <a:solidFill>
                            <a:srgbClr val="000000"/>
                          </a:solidFill>
                          <a:effectLst/>
                          <a:latin typeface="+mn-lt"/>
                        </a:rPr>
                        <a:t> </a:t>
                      </a:r>
                    </a:p>
                  </a:txBody>
                  <a:tcPr marL="9525" marR="9525" marT="9525" marB="0" anchor="ctr"/>
                </a:tc>
                <a:extLst>
                  <a:ext uri="{0D108BD9-81ED-4DB2-BD59-A6C34878D82A}">
                    <a16:rowId xmlns:a16="http://schemas.microsoft.com/office/drawing/2014/main" val="541454241"/>
                  </a:ext>
                </a:extLst>
              </a:tr>
              <a:tr h="1166730">
                <a:tc vMerge="1">
                  <a:txBody>
                    <a:bodyPr/>
                    <a:lstStyle/>
                    <a:p>
                      <a:endParaRPr lang="en-US"/>
                    </a:p>
                  </a:txBody>
                  <a:tcPr/>
                </a:tc>
                <a:tc>
                  <a:txBody>
                    <a:bodyPr/>
                    <a:lstStyle/>
                    <a:p>
                      <a:pPr algn="ctr" fontAlgn="ctr"/>
                      <a:r>
                        <a:rPr lang="en-US" sz="1600" u="none" strike="noStrike" dirty="0">
                          <a:effectLst/>
                        </a:rPr>
                        <a:t>Time of Permit -</a:t>
                      </a:r>
                    </a:p>
                    <a:p>
                      <a:pPr algn="ctr" fontAlgn="ctr"/>
                      <a:r>
                        <a:rPr lang="en-US" sz="1600" u="none" strike="noStrike" dirty="0">
                          <a:effectLst/>
                        </a:rPr>
                        <a:t>Electric-required</a:t>
                      </a:r>
                      <a:endParaRPr lang="en-US" sz="1600" b="0" i="0" u="none" strike="noStrike" dirty="0">
                        <a:solidFill>
                          <a:srgbClr val="000000"/>
                        </a:solidFill>
                        <a:effectLst/>
                        <a:latin typeface="Calibri" panose="020F0502020204030204" pitchFamily="34" charset="0"/>
                      </a:endParaRPr>
                    </a:p>
                  </a:txBody>
                  <a:tcPr marL="9525" marR="9525" marT="9525" marB="0" anchor="ctr">
                    <a:solidFill>
                      <a:srgbClr val="98D3FD"/>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n-lt"/>
                        </a:rPr>
                        <a:t>Space heater and water heater (when near cost-parity with like-for-like gas system). Phases across 2023, 2025, 2027</a:t>
                      </a: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solidFill>
                      <a:srgbClr val="98D3FD"/>
                    </a:solidFill>
                  </a:tcPr>
                </a:tc>
                <a:tc hMerge="1">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359837"/>
                  </a:ext>
                </a:extLst>
              </a:tr>
              <a:tr h="952278">
                <a:tc rowSpan="2">
                  <a:txBody>
                    <a:bodyPr/>
                    <a:lstStyle/>
                    <a:p>
                      <a:pPr algn="ctr" fontAlgn="ctr"/>
                      <a:r>
                        <a:rPr lang="en-US" sz="1600" u="none" strike="noStrike" dirty="0">
                          <a:effectLst/>
                        </a:rPr>
                        <a:t>Time of Property Transfer</a:t>
                      </a:r>
                      <a:endParaRPr lang="en-US" dirty="0"/>
                    </a:p>
                  </a:txBody>
                  <a:tcPr marL="9525" marR="9525" marT="9525" marB="0" anchor="ctr">
                    <a:solidFill>
                      <a:schemeClr val="accent6"/>
                    </a:solidFill>
                  </a:tcPr>
                </a:tc>
                <a:tc>
                  <a:txBody>
                    <a:bodyPr/>
                    <a:lstStyle/>
                    <a:p>
                      <a:pPr algn="ctr" fontAlgn="ctr"/>
                      <a:r>
                        <a:rPr lang="en-US" sz="1600" u="none" strike="noStrike" dirty="0">
                          <a:effectLst/>
                        </a:rPr>
                        <a:t>Disclosures</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latin typeface="+mn-lt"/>
                        </a:rPr>
                        <a:t>BPS Compliance Status</a:t>
                      </a: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557728041"/>
                  </a:ext>
                </a:extLst>
              </a:tr>
              <a:tr h="952278">
                <a:tc vMerge="1">
                  <a:txBody>
                    <a:bodyPr/>
                    <a:lstStyle/>
                    <a:p>
                      <a:endParaRPr lang="en-US"/>
                    </a:p>
                  </a:txBody>
                  <a:tcPr/>
                </a:tc>
                <a:tc>
                  <a:txBody>
                    <a:bodyPr/>
                    <a:lstStyle/>
                    <a:p>
                      <a:pPr algn="ctr" fontAlgn="ctr"/>
                      <a:r>
                        <a:rPr lang="en-US" sz="1600" u="none" strike="noStrike" dirty="0">
                          <a:effectLst/>
                        </a:rPr>
                        <a:t>100% Code Compliance</a:t>
                      </a:r>
                      <a:endParaRPr lang="en-US" sz="16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98302492"/>
                  </a:ext>
                </a:extLst>
              </a:tr>
            </a:tbl>
          </a:graphicData>
        </a:graphic>
      </p:graphicFrame>
      <p:sp>
        <p:nvSpPr>
          <p:cNvPr id="6" name="Rectangle: Diagonal Corners Rounded 5">
            <a:extLst>
              <a:ext uri="{FF2B5EF4-FFF2-40B4-BE49-F238E27FC236}">
                <a16:creationId xmlns:a16="http://schemas.microsoft.com/office/drawing/2014/main" id="{6943C087-DF41-4083-AB86-9267E7B9307C}"/>
              </a:ext>
            </a:extLst>
          </p:cNvPr>
          <p:cNvSpPr/>
          <p:nvPr/>
        </p:nvSpPr>
        <p:spPr>
          <a:xfrm>
            <a:off x="7612631" y="6073540"/>
            <a:ext cx="4015990" cy="654163"/>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Denver also provides incentives of </a:t>
            </a:r>
            <a:r>
              <a:rPr lang="en-US" dirty="0">
                <a:hlinkClick r:id="rId4"/>
              </a:rPr>
              <a:t>$3M/year for 2022-24</a:t>
            </a:r>
            <a:endParaRPr lang="en-US" dirty="0"/>
          </a:p>
        </p:txBody>
      </p:sp>
    </p:spTree>
    <p:extLst>
      <p:ext uri="{BB962C8B-B14F-4D97-AF65-F5344CB8AC3E}">
        <p14:creationId xmlns:p14="http://schemas.microsoft.com/office/powerpoint/2010/main" val="2954520143"/>
      </p:ext>
    </p:extLst>
  </p:cSld>
  <p:clrMapOvr>
    <a:masterClrMapping/>
  </p:clrMapOvr>
</p:sld>
</file>

<file path=ppt/theme/theme1.xml><?xml version="1.0" encoding="utf-8"?>
<a:theme xmlns:a="http://schemas.openxmlformats.org/drawingml/2006/main" name="Office Theme">
  <a:themeElements>
    <a:clrScheme name="Reach Codes">
      <a:dk1>
        <a:sysClr val="windowText" lastClr="000000"/>
      </a:dk1>
      <a:lt1>
        <a:sysClr val="window" lastClr="FFFFFF"/>
      </a:lt1>
      <a:dk2>
        <a:srgbClr val="44546A"/>
      </a:dk2>
      <a:lt2>
        <a:srgbClr val="E7E6E6"/>
      </a:lt2>
      <a:accent1>
        <a:srgbClr val="003E6B"/>
      </a:accent1>
      <a:accent2>
        <a:srgbClr val="F68D39"/>
      </a:accent2>
      <a:accent3>
        <a:srgbClr val="A1ABB2"/>
      </a:accent3>
      <a:accent4>
        <a:srgbClr val="FDBA12"/>
      </a:accent4>
      <a:accent5>
        <a:srgbClr val="00A8E4"/>
      </a:accent5>
      <a:accent6>
        <a:srgbClr val="2CB34A"/>
      </a:accent6>
      <a:hlink>
        <a:srgbClr val="0563C1"/>
      </a:hlink>
      <a:folHlink>
        <a:srgbClr val="72226D"/>
      </a:folHlink>
    </a:clrScheme>
    <a:fontScheme name="Custom 2">
      <a:majorFont>
        <a:latin typeface="Source Sans Pr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46296CF82C314EA2BF4C06D0D8BCE0" ma:contentTypeVersion="" ma:contentTypeDescription="Create a new document." ma:contentTypeScope="" ma:versionID="2677c0af9d8fbe2021b0e21a28bf650d">
  <xsd:schema xmlns:xsd="http://www.w3.org/2001/XMLSchema" xmlns:xs="http://www.w3.org/2001/XMLSchema" xmlns:p="http://schemas.microsoft.com/office/2006/metadata/properties" xmlns:ns1="http://schemas.microsoft.com/sharepoint/v3" xmlns:ns2="07dc9e49-d90e-46cd-8790-3ae28d568790" xmlns:ns3="879a6e62-23c8-4734-be89-b1a1dd95b2e1" targetNamespace="http://schemas.microsoft.com/office/2006/metadata/properties" ma:root="true" ma:fieldsID="99d0e3ae1a4f97cba3833481afb641a6" ns1:_="" ns2:_="" ns3:_="">
    <xsd:import namespace="http://schemas.microsoft.com/sharepoint/v3"/>
    <xsd:import namespace="07dc9e49-d90e-46cd-8790-3ae28d568790"/>
    <xsd:import namespace="879a6e62-23c8-4734-be89-b1a1dd95b2e1"/>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dc9e49-d90e-46cd-8790-3ae28d56879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9a6e62-23c8-4734-be89-b1a1dd95b2e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031D127-E0F9-4685-A3A4-5A52855A0FB4}">
  <ds:schemaRefs>
    <ds:schemaRef ds:uri="http://schemas.microsoft.com/sharepoint/v3/contenttype/forms"/>
  </ds:schemaRefs>
</ds:datastoreItem>
</file>

<file path=customXml/itemProps2.xml><?xml version="1.0" encoding="utf-8"?>
<ds:datastoreItem xmlns:ds="http://schemas.openxmlformats.org/officeDocument/2006/customXml" ds:itemID="{4066FCAF-2F81-45FF-8599-3291676155FE}">
  <ds:schemaRefs>
    <ds:schemaRef ds:uri="07dc9e49-d90e-46cd-8790-3ae28d568790"/>
    <ds:schemaRef ds:uri="879a6e62-23c8-4734-be89-b1a1dd95b2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A51D37B-5C67-4876-B2CA-C0CB7D2E78B1}">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12246</TotalTime>
  <Words>1299</Words>
  <Application>Microsoft Office PowerPoint</Application>
  <PresentationFormat>Widescreen</PresentationFormat>
  <Paragraphs>264</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Existing Building Electrification   Suggested Framework and Policy Examples   January 2023 Draft</vt:lpstr>
      <vt:lpstr>PowerPoint Presentation</vt:lpstr>
      <vt:lpstr>PowerPoint Presentation</vt:lpstr>
      <vt:lpstr>PowerPoint Presentation</vt:lpstr>
      <vt:lpstr>Policy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Related Resources</vt:lpstr>
      <vt:lpstr>Local ordinances complement CARB and BAAQMD rulemakings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Griffin, Cory</dc:creator>
  <cp:lastModifiedBy>Rafael Reyes</cp:lastModifiedBy>
  <cp:revision>1986</cp:revision>
  <dcterms:created xsi:type="dcterms:W3CDTF">2022-01-12T23:52:00Z</dcterms:created>
  <dcterms:modified xsi:type="dcterms:W3CDTF">2023-01-11T21:57:19Z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0x010100A246296CF82C314EA2BF4C06D0D8BCE0</vt:lpwstr>
  </property>
</Properties>
</file>